
<file path=[Content_Types].xml><?xml version="1.0" encoding="utf-8"?>
<Types xmlns="http://schemas.openxmlformats.org/package/2006/content-types">
  <Default Extension="fntdata" ContentType="application/x-fontdata"/>
  <Default Extension="jpeg" ContentType="image/jpeg"/>
  <Default Extension="png" ContentType="image/png"/>
  <Default Extension="rels" ContentType="application/vnd.openxmlformats-package.relationships+xml"/>
  <Default Extension="svg" ContentType="image/svg+xml"/>
  <Default Extension="xlsx" ContentType="application/vnd.openxmlformats-officedocument.spreadsheetml.sheet"/>
  <Default Extension="xml" ContentType="application/xml"/>
  <Override PartName="/ppt/presentation.xml" ContentType="application/vnd.openxmlformats-officedocument.presentationml.presentation.main+xml"/>
  <Override PartName="/customXml/itemProps1.xml" ContentType="application/vnd.openxmlformats-officedocument.customXmlProperties+xml"/>
  <Override PartName="/customXml/itemProps2.xml" ContentType="application/vnd.openxmlformats-officedocument.customXmlProperties+xml"/>
  <Override PartName="/customXml/itemProps3.xml" ContentType="application/vnd.openxmlformats-officedocument.customXmlProperties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slides/slide25.xml" ContentType="application/vnd.openxmlformats-officedocument.presentationml.slide+xml"/>
  <Override PartName="/ppt/slides/slide26.xml" ContentType="application/vnd.openxmlformats-officedocument.presentationml.slide+xml"/>
  <Override PartName="/ppt/slides/slide27.xml" ContentType="application/vnd.openxmlformats-officedocument.presentationml.slide+xml"/>
  <Override PartName="/ppt/slides/slide28.xml" ContentType="application/vnd.openxmlformats-officedocument.presentationml.slide+xml"/>
  <Override PartName="/ppt/slides/slide29.xml" ContentType="application/vnd.openxmlformats-officedocument.presentationml.slide+xml"/>
  <Override PartName="/ppt/slides/slide30.xml" ContentType="application/vnd.openxmlformats-officedocument.presentationml.slide+xml"/>
  <Override PartName="/ppt/slides/slide31.xml" ContentType="application/vnd.openxmlformats-officedocument.presentationml.slide+xml"/>
  <Override PartName="/ppt/slides/slide32.xml" ContentType="application/vnd.openxmlformats-officedocument.presentationml.slide+xml"/>
  <Override PartName="/ppt/slides/slide33.xml" ContentType="application/vnd.openxmlformats-officedocument.presentationml.slide+xml"/>
  <Override PartName="/ppt/slides/slide34.xml" ContentType="application/vnd.openxmlformats-officedocument.presentationml.slide+xml"/>
  <Override PartName="/ppt/slides/slide35.xml" ContentType="application/vnd.openxmlformats-officedocument.presentationml.slide+xml"/>
  <Override PartName="/ppt/slides/slide36.xml" ContentType="application/vnd.openxmlformats-officedocument.presentationml.slide+xml"/>
  <Override PartName="/ppt/slides/slide37.xml" ContentType="application/vnd.openxmlformats-officedocument.presentationml.slide+xml"/>
  <Override PartName="/ppt/slides/slide38.xml" ContentType="application/vnd.openxmlformats-officedocument.presentationml.slide+xml"/>
  <Override PartName="/ppt/notesMasters/notesMaster1.xml" ContentType="application/vnd.openxmlformats-officedocument.presentationml.notesMaster+xml"/>
  <Override PartName="/ppt/commentAuthors.xml" ContentType="application/vnd.openxmlformats-officedocument.presentationml.commentAuthors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slideLayouts/slideLayout15.xml" ContentType="application/vnd.openxmlformats-officedocument.presentationml.slideLayout+xml"/>
  <Override PartName="/ppt/slideLayouts/slideLayout16.xml" ContentType="application/vnd.openxmlformats-officedocument.presentationml.slideLayout+xml"/>
  <Override PartName="/ppt/slideLayouts/slideLayout17.xml" ContentType="application/vnd.openxmlformats-officedocument.presentationml.slideLayout+xml"/>
  <Override PartName="/ppt/slideLayouts/slideLayout18.xml" ContentType="application/vnd.openxmlformats-officedocument.presentationml.slideLayout+xml"/>
  <Override PartName="/ppt/slideLayouts/slideLayout19.xml" ContentType="application/vnd.openxmlformats-officedocument.presentationml.slideLayout+xml"/>
  <Override PartName="/ppt/slideLayouts/slideLayout20.xml" ContentType="application/vnd.openxmlformats-officedocument.presentationml.slideLayout+xml"/>
  <Override PartName="/ppt/slideLayouts/slideLayout21.xml" ContentType="application/vnd.openxmlformats-officedocument.presentationml.slideLayout+xml"/>
  <Override PartName="/ppt/slideLayouts/slideLayout22.xml" ContentType="application/vnd.openxmlformats-officedocument.presentationml.slideLayout+xml"/>
  <Override PartName="/ppt/slideLayouts/slideLayout23.xml" ContentType="application/vnd.openxmlformats-officedocument.presentationml.slideLayout+xml"/>
  <Override PartName="/ppt/slideLayouts/slideLayout24.xml" ContentType="application/vnd.openxmlformats-officedocument.presentationml.slideLayout+xml"/>
  <Override PartName="/ppt/slideLayouts/slideLayout25.xml" ContentType="application/vnd.openxmlformats-officedocument.presentationml.slideLayout+xml"/>
  <Override PartName="/ppt/slideLayouts/slideLayout26.xml" ContentType="application/vnd.openxmlformats-officedocument.presentationml.slideLayout+xml"/>
  <Override PartName="/ppt/slideLayouts/slideLayout27.xml" ContentType="application/vnd.openxmlformats-officedocument.presentationml.slideLayout+xml"/>
  <Override PartName="/ppt/slideLayouts/slideLayout28.xml" ContentType="application/vnd.openxmlformats-officedocument.presentationml.slideLayout+xml"/>
  <Override PartName="/ppt/slideLayouts/slideLayout29.xml" ContentType="application/vnd.openxmlformats-officedocument.presentationml.slideLayout+xml"/>
  <Override PartName="/ppt/slideLayouts/slideLayout30.xml" ContentType="application/vnd.openxmlformats-officedocument.presentationml.slideLayout+xml"/>
  <Override PartName="/ppt/slideLayouts/slideLayout31.xml" ContentType="application/vnd.openxmlformats-officedocument.presentationml.slideLayout+xml"/>
  <Override PartName="/ppt/slideLayouts/slideLayout32.xml" ContentType="application/vnd.openxmlformats-officedocument.presentationml.slideLayout+xml"/>
  <Override PartName="/ppt/slideLayouts/slideLayout33.xml" ContentType="application/vnd.openxmlformats-officedocument.presentationml.slideLayout+xml"/>
  <Override PartName="/ppt/slideLayouts/slideLayout34.xml" ContentType="application/vnd.openxmlformats-officedocument.presentationml.slideLayout+xml"/>
  <Override PartName="/ppt/slideLayouts/slideLayout35.xml" ContentType="application/vnd.openxmlformats-officedocument.presentationml.slideLayout+xml"/>
  <Override PartName="/ppt/slideLayouts/slideLayout36.xml" ContentType="application/vnd.openxmlformats-officedocument.presentationml.slideLayout+xml"/>
  <Override PartName="/ppt/slideLayouts/slideLayout37.xml" ContentType="application/vnd.openxmlformats-officedocument.presentationml.slideLayout+xml"/>
  <Override PartName="/ppt/slideLayouts/slideLayout38.xml" ContentType="application/vnd.openxmlformats-officedocument.presentationml.slideLayout+xml"/>
  <Override PartName="/ppt/slideLayouts/slideLayout39.xml" ContentType="application/vnd.openxmlformats-officedocument.presentationml.slideLayout+xml"/>
  <Override PartName="/ppt/slideLayouts/slideLayout40.xml" ContentType="application/vnd.openxmlformats-officedocument.presentationml.slideLayout+xml"/>
  <Override PartName="/ppt/slideLayouts/slideLayout41.xml" ContentType="application/vnd.openxmlformats-officedocument.presentationml.slideLayout+xml"/>
  <Override PartName="/ppt/slideLayouts/slideLayout42.xml" ContentType="application/vnd.openxmlformats-officedocument.presentationml.slideLayout+xml"/>
  <Override PartName="/ppt/slideLayouts/slideLayout43.xml" ContentType="application/vnd.openxmlformats-officedocument.presentationml.slideLayout+xml"/>
  <Override PartName="/ppt/slideLayouts/slideLayout44.xml" ContentType="application/vnd.openxmlformats-officedocument.presentationml.slideLayout+xml"/>
  <Override PartName="/ppt/slideLayouts/slideLayout45.xml" ContentType="application/vnd.openxmlformats-officedocument.presentationml.slideLayout+xml"/>
  <Override PartName="/ppt/slideLayouts/slideLayout46.xml" ContentType="application/vnd.openxmlformats-officedocument.presentationml.slideLayout+xml"/>
  <Override PartName="/ppt/theme/theme2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diagrams/data1.xml" ContentType="application/vnd.openxmlformats-officedocument.drawingml.diagramData+xml"/>
  <Override PartName="/ppt/diagrams/layout1.xml" ContentType="application/vnd.openxmlformats-officedocument.drawingml.diagramLayout+xml"/>
  <Override PartName="/ppt/diagrams/quickStyle1.xml" ContentType="application/vnd.openxmlformats-officedocument.drawingml.diagramStyle+xml"/>
  <Override PartName="/ppt/diagrams/colors1.xml" ContentType="application/vnd.openxmlformats-officedocument.drawingml.diagramColors+xml"/>
  <Override PartName="/ppt/diagrams/drawing1.xml" ContentType="application/vnd.ms-office.drawingml.diagramDrawing+xml"/>
  <Override PartName="/ppt/notesSlides/notesSlide8.xml" ContentType="application/vnd.openxmlformats-officedocument.presentationml.notesSlide+xml"/>
  <Override PartName="/ppt/diagrams/data2.xml" ContentType="application/vnd.openxmlformats-officedocument.drawingml.diagramData+xml"/>
  <Override PartName="/ppt/diagrams/layout2.xml" ContentType="application/vnd.openxmlformats-officedocument.drawingml.diagramLayout+xml"/>
  <Override PartName="/ppt/diagrams/quickStyle2.xml" ContentType="application/vnd.openxmlformats-officedocument.drawingml.diagramStyle+xml"/>
  <Override PartName="/ppt/diagrams/colors2.xml" ContentType="application/vnd.openxmlformats-officedocument.drawingml.diagramColors+xml"/>
  <Override PartName="/ppt/diagrams/drawing2.xml" ContentType="application/vnd.ms-office.drawingml.diagramDrawing+xml"/>
  <Override PartName="/ppt/notesSlides/notesSlide9.xml" ContentType="application/vnd.openxmlformats-officedocument.presentationml.notesSlide+xml"/>
  <Override PartName="/ppt/charts/chart1.xml" ContentType="application/vnd.openxmlformats-officedocument.drawingml.chart+xml"/>
  <Override PartName="/ppt/charts/style1.xml" ContentType="application/vnd.ms-office.chartstyle+xml"/>
  <Override PartName="/ppt/charts/colors1.xml" ContentType="application/vnd.ms-office.chartcolorstyle+xml"/>
  <Override PartName="/ppt/notesSlides/notesSlide10.xml" ContentType="application/vnd.openxmlformats-officedocument.presentationml.notesSlide+xml"/>
  <Override PartName="/ppt/diagrams/data3.xml" ContentType="application/vnd.openxmlformats-officedocument.drawingml.diagramData+xml"/>
  <Override PartName="/ppt/diagrams/layout3.xml" ContentType="application/vnd.openxmlformats-officedocument.drawingml.diagramLayout+xml"/>
  <Override PartName="/ppt/diagrams/quickStyle3.xml" ContentType="application/vnd.openxmlformats-officedocument.drawingml.diagramStyle+xml"/>
  <Override PartName="/ppt/diagrams/colors3.xml" ContentType="application/vnd.openxmlformats-officedocument.drawingml.diagramColors+xml"/>
  <Override PartName="/ppt/diagrams/drawing3.xml" ContentType="application/vnd.ms-office.drawingml.diagramDrawing+xml"/>
  <Override PartName="/ppt/charts/chart2.xml" ContentType="application/vnd.openxmlformats-officedocument.drawingml.chart+xml"/>
  <Override PartName="/ppt/charts/style2.xml" ContentType="application/vnd.ms-office.chartstyle+xml"/>
  <Override PartName="/ppt/charts/colors2.xml" ContentType="application/vnd.ms-office.chartcolorstyle+xml"/>
  <Override PartName="/ppt/charts/chart3.xml" ContentType="application/vnd.openxmlformats-officedocument.drawingml.chart+xml"/>
  <Override PartName="/ppt/charts/style3.xml" ContentType="application/vnd.ms-office.chartstyle+xml"/>
  <Override PartName="/ppt/charts/colors3.xml" ContentType="application/vnd.ms-office.chartcolorstyle+xml"/>
  <Override PartName="/ppt/notesSlides/notesSlide11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  <Override PartName="/docProps/custom.xml" ContentType="application/vnd.openxmlformats-officedocument.custom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5" Type="http://schemas.openxmlformats.org/officeDocument/2006/relationships/custom-properties" Target="docProps/custom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embedTrueTypeFonts="1">
  <p:sldMasterIdLst>
    <p:sldMasterId id="2147483704" r:id="rId4"/>
  </p:sldMasterIdLst>
  <p:notesMasterIdLst>
    <p:notesMasterId r:id="rId43"/>
  </p:notesMasterIdLst>
  <p:sldIdLst>
    <p:sldId id="289" r:id="rId5"/>
    <p:sldId id="321" r:id="rId6"/>
    <p:sldId id="295" r:id="rId7"/>
    <p:sldId id="317" r:id="rId8"/>
    <p:sldId id="292" r:id="rId9"/>
    <p:sldId id="324" r:id="rId10"/>
    <p:sldId id="334" r:id="rId11"/>
    <p:sldId id="335" r:id="rId12"/>
    <p:sldId id="336" r:id="rId13"/>
    <p:sldId id="337" r:id="rId14"/>
    <p:sldId id="338" r:id="rId15"/>
    <p:sldId id="339" r:id="rId16"/>
    <p:sldId id="340" r:id="rId17"/>
    <p:sldId id="330" r:id="rId18"/>
    <p:sldId id="329" r:id="rId19"/>
    <p:sldId id="300" r:id="rId20"/>
    <p:sldId id="293" r:id="rId21"/>
    <p:sldId id="301" r:id="rId22"/>
    <p:sldId id="294" r:id="rId23"/>
    <p:sldId id="322" r:id="rId24"/>
    <p:sldId id="302" r:id="rId25"/>
    <p:sldId id="303" r:id="rId26"/>
    <p:sldId id="304" r:id="rId27"/>
    <p:sldId id="305" r:id="rId28"/>
    <p:sldId id="306" r:id="rId29"/>
    <p:sldId id="296" r:id="rId30"/>
    <p:sldId id="297" r:id="rId31"/>
    <p:sldId id="307" r:id="rId32"/>
    <p:sldId id="308" r:id="rId33"/>
    <p:sldId id="309" r:id="rId34"/>
    <p:sldId id="310" r:id="rId35"/>
    <p:sldId id="313" r:id="rId36"/>
    <p:sldId id="320" r:id="rId37"/>
    <p:sldId id="316" r:id="rId38"/>
    <p:sldId id="315" r:id="rId39"/>
    <p:sldId id="332" r:id="rId40"/>
    <p:sldId id="318" r:id="rId41"/>
    <p:sldId id="299" r:id="rId42"/>
  </p:sldIdLst>
  <p:sldSz cx="24384000" cy="13716000"/>
  <p:notesSz cx="6858000" cy="9144000"/>
  <p:embeddedFontLst>
    <p:embeddedFont>
      <p:font typeface="Arial Black" panose="020B0A04020102020204" pitchFamily="34" charset="0"/>
      <p:bold r:id="rId44"/>
    </p:embeddedFont>
    <p:embeddedFont>
      <p:font typeface="Open Sans" panose="020B0606030504020204" pitchFamily="34" charset="0"/>
      <p:regular r:id="rId45"/>
      <p:bold r:id="rId46"/>
      <p:italic r:id="rId47"/>
      <p:boldItalic r:id="rId48"/>
    </p:embeddedFont>
    <p:embeddedFont>
      <p:font typeface="Open Sans ExtraBold" panose="020B0906030804020204" pitchFamily="34" charset="0"/>
      <p:bold r:id="rId49"/>
      <p:italic r:id="rId50"/>
      <p:boldItalic r:id="rId51"/>
    </p:embeddedFont>
    <p:embeddedFont>
      <p:font typeface="Open Sans SemiBold" panose="020B0706030804020204" pitchFamily="34" charset="0"/>
      <p:regular r:id="rId52"/>
      <p:bold r:id="rId53"/>
      <p:italic r:id="rId54"/>
      <p:boldItalic r:id="rId55"/>
    </p:embeddedFont>
  </p:embeddedFontLst>
  <p:defaultTextStyle>
    <a:defPPr>
      <a:defRPr lang="en-US"/>
    </a:defPPr>
    <a:lvl1pPr marL="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4320" userDrawn="1">
          <p15:clr>
            <a:srgbClr val="A4A3A4"/>
          </p15:clr>
        </p15:guide>
        <p15:guide id="2" pos="7680" userDrawn="1">
          <p15:clr>
            <a:srgbClr val="A4A3A4"/>
          </p15:clr>
        </p15:guide>
      </p15:sldGuideLst>
    </p:ext>
    <p:ext uri="{2D200454-40CA-4A62-9FC3-DE9A4176ACB9}">
      <p15:notesGuideLst xmlns:p15="http://schemas.microsoft.com/office/powerpoint/2012/main"/>
    </p:ext>
  </p:extLst>
</p:presentation>
</file>

<file path=ppt/commentAuthors.xml><?xml version="1.0" encoding="utf-8"?>
<p:cmAuthorLst xmlns:a="http://schemas.openxmlformats.org/drawingml/2006/main" xmlns:r="http://schemas.openxmlformats.org/officeDocument/2006/relationships" xmlns:p="http://schemas.openxmlformats.org/presentationml/2006/main">
  <p:cmAuthor id="1" name="Windmüller-Jesse, Vera" initials="WJV" lastIdx="3" clrIdx="0">
    <p:extLst>
      <p:ext uri="{19B8F6BF-5375-455C-9EA6-DF929625EA0E}">
        <p15:presenceInfo xmlns:p15="http://schemas.microsoft.com/office/powerpoint/2012/main" userId="S-1-5-21-2167508772-3871557885-3661781329-1473" providerId="AD"/>
      </p:ext>
    </p:extLst>
  </p:cmAuthor>
</p:cmAuthorLst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C55A11"/>
    <a:srgbClr val="EA6D78"/>
    <a:srgbClr val="B1C800"/>
    <a:srgbClr val="003064"/>
    <a:srgbClr val="A0609E"/>
    <a:srgbClr val="C32222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6524" autoAdjust="0"/>
    <p:restoredTop sz="86575" autoAdjust="0"/>
  </p:normalViewPr>
  <p:slideViewPr>
    <p:cSldViewPr snapToGrid="0">
      <p:cViewPr>
        <p:scale>
          <a:sx n="33" d="100"/>
          <a:sy n="33" d="100"/>
        </p:scale>
        <p:origin x="956" y="104"/>
      </p:cViewPr>
      <p:guideLst>
        <p:guide orient="horz" pos="4320"/>
        <p:guide pos="7680"/>
      </p:guideLst>
    </p:cSldViewPr>
  </p:slideViewPr>
  <p:outlineViewPr>
    <p:cViewPr>
      <p:scale>
        <a:sx n="33" d="100"/>
        <a:sy n="33" d="100"/>
      </p:scale>
      <p:origin x="0" y="0"/>
    </p:cViewPr>
  </p:outlineViewPr>
  <p:notesTextViewPr>
    <p:cViewPr>
      <p:scale>
        <a:sx n="1" d="1"/>
        <a:sy n="1" d="1"/>
      </p:scale>
      <p:origin x="0" y="0"/>
    </p:cViewPr>
  </p:notesTextViewPr>
  <p:sorterViewPr>
    <p:cViewPr>
      <p:scale>
        <a:sx n="100" d="100"/>
        <a:sy n="100" d="100"/>
      </p:scale>
      <p:origin x="0" y="-44844"/>
    </p:cViewPr>
  </p:sorterViewPr>
  <p:notesViewPr>
    <p:cSldViewPr snapToGrid="0">
      <p:cViewPr varScale="1">
        <p:scale>
          <a:sx n="117" d="100"/>
          <a:sy n="117" d="100"/>
        </p:scale>
        <p:origin x="5028" y="84"/>
      </p:cViewPr>
      <p:guideLst/>
    </p:cSldViewPr>
  </p:notesViewPr>
  <p:gridSpacing cx="36004" cy="36004"/>
</p:viewPr>
</file>

<file path=ppt/_rels/presentation.xml.rels><?xml version="1.0" encoding="UTF-8" standalone="yes"?>
<Relationships xmlns="http://schemas.openxmlformats.org/package/2006/relationships"><Relationship Id="rId13" Type="http://schemas.openxmlformats.org/officeDocument/2006/relationships/slide" Target="slides/slide9.xml"/><Relationship Id="rId18" Type="http://schemas.openxmlformats.org/officeDocument/2006/relationships/slide" Target="slides/slide14.xml"/><Relationship Id="rId26" Type="http://schemas.openxmlformats.org/officeDocument/2006/relationships/slide" Target="slides/slide22.xml"/><Relationship Id="rId39" Type="http://schemas.openxmlformats.org/officeDocument/2006/relationships/slide" Target="slides/slide35.xml"/><Relationship Id="rId21" Type="http://schemas.openxmlformats.org/officeDocument/2006/relationships/slide" Target="slides/slide17.xml"/><Relationship Id="rId34" Type="http://schemas.openxmlformats.org/officeDocument/2006/relationships/slide" Target="slides/slide30.xml"/><Relationship Id="rId42" Type="http://schemas.openxmlformats.org/officeDocument/2006/relationships/slide" Target="slides/slide38.xml"/><Relationship Id="rId47" Type="http://schemas.openxmlformats.org/officeDocument/2006/relationships/font" Target="fonts/font4.fntdata"/><Relationship Id="rId50" Type="http://schemas.openxmlformats.org/officeDocument/2006/relationships/font" Target="fonts/font7.fntdata"/><Relationship Id="rId55" Type="http://schemas.openxmlformats.org/officeDocument/2006/relationships/font" Target="fonts/font12.fntdata"/><Relationship Id="rId7" Type="http://schemas.openxmlformats.org/officeDocument/2006/relationships/slide" Target="slides/slide3.xml"/><Relationship Id="rId2" Type="http://schemas.openxmlformats.org/officeDocument/2006/relationships/customXml" Target="../customXml/item2.xml"/><Relationship Id="rId16" Type="http://schemas.openxmlformats.org/officeDocument/2006/relationships/slide" Target="slides/slide12.xml"/><Relationship Id="rId29" Type="http://schemas.openxmlformats.org/officeDocument/2006/relationships/slide" Target="slides/slide25.xml"/><Relationship Id="rId11" Type="http://schemas.openxmlformats.org/officeDocument/2006/relationships/slide" Target="slides/slide7.xml"/><Relationship Id="rId24" Type="http://schemas.openxmlformats.org/officeDocument/2006/relationships/slide" Target="slides/slide20.xml"/><Relationship Id="rId32" Type="http://schemas.openxmlformats.org/officeDocument/2006/relationships/slide" Target="slides/slide28.xml"/><Relationship Id="rId37" Type="http://schemas.openxmlformats.org/officeDocument/2006/relationships/slide" Target="slides/slide33.xml"/><Relationship Id="rId40" Type="http://schemas.openxmlformats.org/officeDocument/2006/relationships/slide" Target="slides/slide36.xml"/><Relationship Id="rId45" Type="http://schemas.openxmlformats.org/officeDocument/2006/relationships/font" Target="fonts/font2.fntdata"/><Relationship Id="rId53" Type="http://schemas.openxmlformats.org/officeDocument/2006/relationships/font" Target="fonts/font10.fntdata"/><Relationship Id="rId58" Type="http://schemas.openxmlformats.org/officeDocument/2006/relationships/viewProps" Target="viewProps.xml"/><Relationship Id="rId5" Type="http://schemas.openxmlformats.org/officeDocument/2006/relationships/slide" Target="slides/slide1.xml"/><Relationship Id="rId19" Type="http://schemas.openxmlformats.org/officeDocument/2006/relationships/slide" Target="slides/slide15.xml"/><Relationship Id="rId4" Type="http://schemas.openxmlformats.org/officeDocument/2006/relationships/slideMaster" Target="slideMasters/slideMaster1.xml"/><Relationship Id="rId9" Type="http://schemas.openxmlformats.org/officeDocument/2006/relationships/slide" Target="slides/slide5.xml"/><Relationship Id="rId14" Type="http://schemas.openxmlformats.org/officeDocument/2006/relationships/slide" Target="slides/slide10.xml"/><Relationship Id="rId22" Type="http://schemas.openxmlformats.org/officeDocument/2006/relationships/slide" Target="slides/slide18.xml"/><Relationship Id="rId27" Type="http://schemas.openxmlformats.org/officeDocument/2006/relationships/slide" Target="slides/slide23.xml"/><Relationship Id="rId30" Type="http://schemas.openxmlformats.org/officeDocument/2006/relationships/slide" Target="slides/slide26.xml"/><Relationship Id="rId35" Type="http://schemas.openxmlformats.org/officeDocument/2006/relationships/slide" Target="slides/slide31.xml"/><Relationship Id="rId43" Type="http://schemas.openxmlformats.org/officeDocument/2006/relationships/notesMaster" Target="notesMasters/notesMaster1.xml"/><Relationship Id="rId48" Type="http://schemas.openxmlformats.org/officeDocument/2006/relationships/font" Target="fonts/font5.fntdata"/><Relationship Id="rId56" Type="http://schemas.openxmlformats.org/officeDocument/2006/relationships/commentAuthors" Target="commentAuthors.xml"/><Relationship Id="rId8" Type="http://schemas.openxmlformats.org/officeDocument/2006/relationships/slide" Target="slides/slide4.xml"/><Relationship Id="rId51" Type="http://schemas.openxmlformats.org/officeDocument/2006/relationships/font" Target="fonts/font8.fntdata"/><Relationship Id="rId3" Type="http://schemas.openxmlformats.org/officeDocument/2006/relationships/customXml" Target="../customXml/item3.xml"/><Relationship Id="rId12" Type="http://schemas.openxmlformats.org/officeDocument/2006/relationships/slide" Target="slides/slide8.xml"/><Relationship Id="rId17" Type="http://schemas.openxmlformats.org/officeDocument/2006/relationships/slide" Target="slides/slide13.xml"/><Relationship Id="rId25" Type="http://schemas.openxmlformats.org/officeDocument/2006/relationships/slide" Target="slides/slide21.xml"/><Relationship Id="rId33" Type="http://schemas.openxmlformats.org/officeDocument/2006/relationships/slide" Target="slides/slide29.xml"/><Relationship Id="rId38" Type="http://schemas.openxmlformats.org/officeDocument/2006/relationships/slide" Target="slides/slide34.xml"/><Relationship Id="rId46" Type="http://schemas.openxmlformats.org/officeDocument/2006/relationships/font" Target="fonts/font3.fntdata"/><Relationship Id="rId59" Type="http://schemas.openxmlformats.org/officeDocument/2006/relationships/theme" Target="theme/theme1.xml"/><Relationship Id="rId20" Type="http://schemas.openxmlformats.org/officeDocument/2006/relationships/slide" Target="slides/slide16.xml"/><Relationship Id="rId41" Type="http://schemas.openxmlformats.org/officeDocument/2006/relationships/slide" Target="slides/slide37.xml"/><Relationship Id="rId54" Type="http://schemas.openxmlformats.org/officeDocument/2006/relationships/font" Target="fonts/font11.fntdata"/><Relationship Id="rId1" Type="http://schemas.openxmlformats.org/officeDocument/2006/relationships/customXml" Target="../customXml/item1.xml"/><Relationship Id="rId6" Type="http://schemas.openxmlformats.org/officeDocument/2006/relationships/slide" Target="slides/slide2.xml"/><Relationship Id="rId15" Type="http://schemas.openxmlformats.org/officeDocument/2006/relationships/slide" Target="slides/slide11.xml"/><Relationship Id="rId23" Type="http://schemas.openxmlformats.org/officeDocument/2006/relationships/slide" Target="slides/slide19.xml"/><Relationship Id="rId28" Type="http://schemas.openxmlformats.org/officeDocument/2006/relationships/slide" Target="slides/slide24.xml"/><Relationship Id="rId36" Type="http://schemas.openxmlformats.org/officeDocument/2006/relationships/slide" Target="slides/slide32.xml"/><Relationship Id="rId49" Type="http://schemas.openxmlformats.org/officeDocument/2006/relationships/font" Target="fonts/font6.fntdata"/><Relationship Id="rId57" Type="http://schemas.openxmlformats.org/officeDocument/2006/relationships/presProps" Target="presProps.xml"/><Relationship Id="rId10" Type="http://schemas.openxmlformats.org/officeDocument/2006/relationships/slide" Target="slides/slide6.xml"/><Relationship Id="rId31" Type="http://schemas.openxmlformats.org/officeDocument/2006/relationships/slide" Target="slides/slide27.xml"/><Relationship Id="rId44" Type="http://schemas.openxmlformats.org/officeDocument/2006/relationships/font" Target="fonts/font1.fntdata"/><Relationship Id="rId52" Type="http://schemas.openxmlformats.org/officeDocument/2006/relationships/font" Target="fonts/font9.fntdata"/><Relationship Id="rId60" Type="http://schemas.openxmlformats.org/officeDocument/2006/relationships/tableStyles" Target="tableStyles.xml"/></Relationships>
</file>

<file path=ppt/charts/_rels/chart1.xml.rels><?xml version="1.0" encoding="UTF-8" standalone="yes"?>
<Relationships xmlns="http://schemas.openxmlformats.org/package/2006/relationships"><Relationship Id="rId3" Type="http://schemas.openxmlformats.org/officeDocument/2006/relationships/package" Target="../embeddings/Microsoft_Excel_Worksheet.xlsx"/><Relationship Id="rId2" Type="http://schemas.microsoft.com/office/2011/relationships/chartColorStyle" Target="colors1.xml"/><Relationship Id="rId1" Type="http://schemas.microsoft.com/office/2011/relationships/chartStyle" Target="style1.xml"/></Relationships>
</file>

<file path=ppt/charts/_rels/chart2.xml.rels><?xml version="1.0" encoding="UTF-8" standalone="yes"?>
<Relationships xmlns="http://schemas.openxmlformats.org/package/2006/relationships"><Relationship Id="rId3" Type="http://schemas.openxmlformats.org/officeDocument/2006/relationships/package" Target="../embeddings/Microsoft_Excel_Worksheet1.xlsx"/><Relationship Id="rId2" Type="http://schemas.microsoft.com/office/2011/relationships/chartColorStyle" Target="colors2.xml"/><Relationship Id="rId1" Type="http://schemas.microsoft.com/office/2011/relationships/chartStyle" Target="style2.xml"/></Relationships>
</file>

<file path=ppt/charts/_rels/chart3.xml.rels><?xml version="1.0" encoding="UTF-8" standalone="yes"?>
<Relationships xmlns="http://schemas.openxmlformats.org/package/2006/relationships"><Relationship Id="rId3" Type="http://schemas.openxmlformats.org/officeDocument/2006/relationships/package" Target="../embeddings/Microsoft_Excel_Worksheet2.xlsx"/><Relationship Id="rId2" Type="http://schemas.microsoft.com/office/2011/relationships/chartColorStyle" Target="colors3.xml"/><Relationship Id="rId1" Type="http://schemas.microsoft.com/office/2011/relationships/chartStyle" Target="style3.xml"/></Relationships>
</file>

<file path=ppt/charts/chart1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de-DE"/>
  <c:roundedCorners val="0"/>
  <mc:AlternateContent xmlns:mc="http://schemas.openxmlformats.org/markup-compatibility/2006">
    <mc:Choice xmlns:c14="http://schemas.microsoft.com/office/drawing/2007/8/2/chart" Requires="c14">
      <c14:style val="103"/>
    </mc:Choice>
    <mc:Fallback>
      <c:style val="3"/>
    </mc:Fallback>
  </mc:AlternateContent>
  <c:chart>
    <c:autoTitleDeleted val="1"/>
    <c:plotArea>
      <c:layout/>
      <c:doughnutChart>
        <c:varyColors val="1"/>
        <c:ser>
          <c:idx val="0"/>
          <c:order val="0"/>
          <c:tx>
            <c:strRef>
              <c:f>Tabelle1!$B$1</c:f>
              <c:strCache>
                <c:ptCount val="1"/>
                <c:pt idx="0">
                  <c:v>Verkauf</c:v>
                </c:pt>
              </c:strCache>
            </c:strRef>
          </c:tx>
          <c:dPt>
            <c:idx val="0"/>
            <c:bubble3D val="0"/>
            <c:spPr>
              <a:solidFill>
                <a:schemeClr val="accent1">
                  <a:shade val="53000"/>
                </a:schemeClr>
              </a:solidFill>
              <a:ln w="19050">
                <a:noFill/>
              </a:ln>
              <a:effectLst/>
            </c:spPr>
            <c:extLst>
              <c:ext xmlns:c16="http://schemas.microsoft.com/office/drawing/2014/chart" uri="{C3380CC4-5D6E-409C-BE32-E72D297353CC}">
                <c16:uniqueId val="{00000001-7817-404C-8744-03400FBF8120}"/>
              </c:ext>
            </c:extLst>
          </c:dPt>
          <c:dPt>
            <c:idx val="1"/>
            <c:bubble3D val="0"/>
            <c:spPr>
              <a:solidFill>
                <a:schemeClr val="accent1"/>
              </a:solidFill>
              <a:ln w="19050">
                <a:noFill/>
              </a:ln>
              <a:effectLst/>
            </c:spPr>
            <c:extLst>
              <c:ext xmlns:c16="http://schemas.microsoft.com/office/drawing/2014/chart" uri="{C3380CC4-5D6E-409C-BE32-E72D297353CC}">
                <c16:uniqueId val="{00000003-7817-404C-8744-03400FBF8120}"/>
              </c:ext>
            </c:extLst>
          </c:dPt>
          <c:dPt>
            <c:idx val="2"/>
            <c:bubble3D val="0"/>
            <c:spPr>
              <a:solidFill>
                <a:srgbClr val="B1C800"/>
              </a:solidFill>
              <a:ln w="19050">
                <a:noFill/>
              </a:ln>
              <a:effectLst/>
            </c:spPr>
            <c:extLst>
              <c:ext xmlns:c16="http://schemas.microsoft.com/office/drawing/2014/chart" uri="{C3380CC4-5D6E-409C-BE32-E72D297353CC}">
                <c16:uniqueId val="{00000005-7817-404C-8744-03400FBF8120}"/>
              </c:ext>
            </c:extLst>
          </c:dPt>
          <c:dPt>
            <c:idx val="3"/>
            <c:bubble3D val="0"/>
            <c:spPr>
              <a:solidFill>
                <a:schemeClr val="bg2">
                  <a:lumMod val="50000"/>
                </a:schemeClr>
              </a:solidFill>
              <a:ln w="19050">
                <a:noFill/>
              </a:ln>
              <a:effectLst/>
            </c:spPr>
            <c:extLst>
              <c:ext xmlns:c16="http://schemas.microsoft.com/office/drawing/2014/chart" uri="{C3380CC4-5D6E-409C-BE32-E72D297353CC}">
                <c16:uniqueId val="{00000007-7817-404C-8744-03400FBF8120}"/>
              </c:ext>
            </c:extLst>
          </c:dPt>
          <c:dPt>
            <c:idx val="4"/>
            <c:bubble3D val="0"/>
            <c:spPr>
              <a:solidFill>
                <a:srgbClr val="003064"/>
              </a:solidFill>
              <a:ln w="19050">
                <a:noFill/>
              </a:ln>
              <a:effectLst/>
            </c:spPr>
            <c:extLst>
              <c:ext xmlns:c16="http://schemas.microsoft.com/office/drawing/2014/chart" uri="{C3380CC4-5D6E-409C-BE32-E72D297353CC}">
                <c16:uniqueId val="{00000009-7817-404C-8744-03400FBF8120}"/>
              </c:ext>
            </c:extLst>
          </c:dPt>
          <c:dLbls>
            <c:dLbl>
              <c:idx val="0"/>
              <c:layout>
                <c:manualLayout>
                  <c:x val="0.22844152976984117"/>
                  <c:y val="-0.19631901840490801"/>
                </c:manualLayout>
              </c:layout>
              <c:showLegendKey val="0"/>
              <c:showVal val="0"/>
              <c:showCatName val="1"/>
              <c:showSerName val="0"/>
              <c:showPercent val="1"/>
              <c:showBubbleSize val="0"/>
              <c:extLst>
                <c:ext xmlns:c15="http://schemas.microsoft.com/office/drawing/2012/chart" uri="{CE6537A1-D6FC-4f65-9D91-7224C49458BB}"/>
                <c:ext xmlns:c16="http://schemas.microsoft.com/office/drawing/2014/chart" uri="{C3380CC4-5D6E-409C-BE32-E72D297353CC}">
                  <c16:uniqueId val="{00000001-7817-404C-8744-03400FBF8120}"/>
                </c:ext>
              </c:extLst>
            </c:dLbl>
            <c:dLbl>
              <c:idx val="1"/>
              <c:layout>
                <c:manualLayout>
                  <c:x val="0.27844863081398546"/>
                  <c:y val="7.3619631901840385E-2"/>
                </c:manualLayout>
              </c:layout>
              <c:showLegendKey val="0"/>
              <c:showVal val="0"/>
              <c:showCatName val="1"/>
              <c:showSerName val="0"/>
              <c:showPercent val="1"/>
              <c:showBubbleSize val="0"/>
              <c:extLst>
                <c:ext xmlns:c15="http://schemas.microsoft.com/office/drawing/2012/chart" uri="{CE6537A1-D6FC-4f65-9D91-7224C49458BB}"/>
                <c:ext xmlns:c16="http://schemas.microsoft.com/office/drawing/2014/chart" uri="{C3380CC4-5D6E-409C-BE32-E72D297353CC}">
                  <c16:uniqueId val="{00000003-7817-404C-8744-03400FBF8120}"/>
                </c:ext>
              </c:extLst>
            </c:dLbl>
            <c:dLbl>
              <c:idx val="2"/>
              <c:layout>
                <c:manualLayout>
                  <c:x val="-0.24548940512579945"/>
                  <c:y val="0.17723244717109748"/>
                </c:manualLayout>
              </c:layout>
              <c:showLegendKey val="0"/>
              <c:showVal val="0"/>
              <c:showCatName val="1"/>
              <c:showSerName val="0"/>
              <c:showPercent val="1"/>
              <c:showBubbleSize val="0"/>
              <c:extLst>
                <c:ext xmlns:c15="http://schemas.microsoft.com/office/drawing/2012/chart" uri="{CE6537A1-D6FC-4f65-9D91-7224C49458BB}"/>
                <c:ext xmlns:c16="http://schemas.microsoft.com/office/drawing/2014/chart" uri="{C3380CC4-5D6E-409C-BE32-E72D297353CC}">
                  <c16:uniqueId val="{00000005-7817-404C-8744-03400FBF8120}"/>
                </c:ext>
              </c:extLst>
            </c:dLbl>
            <c:dLbl>
              <c:idx val="3"/>
              <c:layout>
                <c:manualLayout>
                  <c:x val="-0.21821280455626618"/>
                  <c:y val="-1.6359918200408999E-2"/>
                </c:manualLayout>
              </c:layout>
              <c:showLegendKey val="0"/>
              <c:showVal val="0"/>
              <c:showCatName val="1"/>
              <c:showSerName val="0"/>
              <c:showPercent val="1"/>
              <c:showBubbleSize val="0"/>
              <c:extLst>
                <c:ext xmlns:c15="http://schemas.microsoft.com/office/drawing/2012/chart" uri="{CE6537A1-D6FC-4f65-9D91-7224C49458BB}"/>
                <c:ext xmlns:c16="http://schemas.microsoft.com/office/drawing/2014/chart" uri="{C3380CC4-5D6E-409C-BE32-E72D297353CC}">
                  <c16:uniqueId val="{00000007-7817-404C-8744-03400FBF8120}"/>
                </c:ext>
              </c:extLst>
            </c:dLbl>
            <c:dLbl>
              <c:idx val="4"/>
              <c:layout>
                <c:manualLayout>
                  <c:x val="-0.24776245517326057"/>
                  <c:y val="-9.815950920245399E-2"/>
                </c:manualLayout>
              </c:layout>
              <c:showLegendKey val="0"/>
              <c:showVal val="0"/>
              <c:showCatName val="1"/>
              <c:showSerName val="0"/>
              <c:showPercent val="1"/>
              <c:showBubbleSize val="0"/>
              <c:extLst>
                <c:ext xmlns:c15="http://schemas.microsoft.com/office/drawing/2012/chart" uri="{CE6537A1-D6FC-4f65-9D91-7224C49458BB}"/>
                <c:ext xmlns:c16="http://schemas.microsoft.com/office/drawing/2014/chart" uri="{C3380CC4-5D6E-409C-BE32-E72D297353CC}">
                  <c16:uniqueId val="{00000009-7817-404C-8744-03400FBF8120}"/>
                </c:ext>
              </c:extLst>
            </c:dLbl>
            <c:spPr>
              <a:noFill/>
              <a:ln>
                <a:noFill/>
              </a:ln>
              <a:effectLst/>
            </c:spPr>
            <c:txPr>
              <a:bodyPr rot="0" spcFirstLastPara="1" vertOverflow="ellipsis" vert="horz" wrap="square" lIns="38100" tIns="19050" rIns="38100" bIns="19050" anchor="ctr" anchorCtr="1">
                <a:spAutoFit/>
              </a:bodyPr>
              <a:lstStyle/>
              <a:p>
                <a:pPr>
                  <a:defRPr sz="2200" b="0" i="0" u="none" strike="noStrike" kern="1200" baseline="0">
                    <a:solidFill>
                      <a:schemeClr val="tx1">
                        <a:lumMod val="75000"/>
                        <a:lumOff val="25000"/>
                      </a:schemeClr>
                    </a:solidFill>
                    <a:latin typeface="+mn-lt"/>
                    <a:ea typeface="+mn-ea"/>
                    <a:cs typeface="Arial" panose="020B0604020202020204" pitchFamily="34" charset="0"/>
                  </a:defRPr>
                </a:pPr>
                <a:endParaRPr lang="de-DE"/>
              </a:p>
            </c:txPr>
            <c:showLegendKey val="0"/>
            <c:showVal val="0"/>
            <c:showCatName val="1"/>
            <c:showSerName val="0"/>
            <c:showPercent val="1"/>
            <c:showBubbleSize val="0"/>
            <c:showLeaderLines val="1"/>
            <c:leaderLines>
              <c:spPr>
                <a:ln w="3175" cap="flat" cmpd="sng" algn="ctr">
                  <a:solidFill>
                    <a:schemeClr val="tx1"/>
                  </a:solidFill>
                  <a:round/>
                </a:ln>
                <a:effectLst/>
              </c:spPr>
            </c:leaderLines>
            <c:extLst>
              <c:ext xmlns:c15="http://schemas.microsoft.com/office/drawing/2012/chart" uri="{CE6537A1-D6FC-4f65-9D91-7224C49458BB}"/>
            </c:extLst>
          </c:dLbls>
          <c:cat>
            <c:numRef>
              <c:f>Tabelle1!$A$2:$A$6</c:f>
              <c:numCache>
                <c:formatCode>General</c:formatCode>
                <c:ptCount val="5"/>
                <c:pt idx="0">
                  <c:v>2021</c:v>
                </c:pt>
                <c:pt idx="1">
                  <c:v>2022</c:v>
                </c:pt>
                <c:pt idx="2">
                  <c:v>2023</c:v>
                </c:pt>
                <c:pt idx="3">
                  <c:v>2024</c:v>
                </c:pt>
                <c:pt idx="4">
                  <c:v>2025</c:v>
                </c:pt>
              </c:numCache>
            </c:numRef>
          </c:cat>
          <c:val>
            <c:numRef>
              <c:f>Tabelle1!$B$2:$B$6</c:f>
              <c:numCache>
                <c:formatCode>General</c:formatCode>
                <c:ptCount val="5"/>
                <c:pt idx="0">
                  <c:v>8.1999999999999993</c:v>
                </c:pt>
                <c:pt idx="1">
                  <c:v>3.2</c:v>
                </c:pt>
                <c:pt idx="2">
                  <c:v>1.4</c:v>
                </c:pt>
                <c:pt idx="3">
                  <c:v>1.2</c:v>
                </c:pt>
                <c:pt idx="4">
                  <c:v>5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A-7817-404C-8744-03400FBF8120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  <c:showLeaderLines val="1"/>
        </c:dLbls>
        <c:firstSliceAng val="0"/>
        <c:holeSize val="63"/>
      </c:doughnutChart>
      <c:spPr>
        <a:noFill/>
        <a:ln>
          <a:noFill/>
        </a:ln>
        <a:effectLst/>
      </c:spPr>
    </c:plotArea>
    <c:legend>
      <c:legendPos val="l"/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2200" b="0" i="0" u="none" strike="noStrike" kern="1200" baseline="0">
              <a:solidFill>
                <a:schemeClr val="tx1">
                  <a:lumMod val="65000"/>
                  <a:lumOff val="35000"/>
                </a:schemeClr>
              </a:solidFill>
              <a:latin typeface="+mn-lt"/>
              <a:ea typeface="+mn-ea"/>
              <a:cs typeface="Arial" panose="020B0604020202020204" pitchFamily="34" charset="0"/>
            </a:defRPr>
          </a:pPr>
          <a:endParaRPr lang="de-DE"/>
        </a:p>
      </c:txPr>
    </c:legend>
    <c:plotVisOnly val="1"/>
    <c:dispBlanksAs val="gap"/>
    <c:extLst>
      <c:ext xmlns:c16r3="http://schemas.microsoft.com/office/drawing/2017/03/chart" uri="{56B9EC1D-385E-4148-901F-78D8002777C0}">
        <c16r3:dataDisplayOptions16>
          <c16r3:dispNaAsBlank val="1"/>
        </c16r3:dataDisplayOptions16>
      </c:ext>
    </c:extLst>
    <c:showDLblsOverMax val="0"/>
  </c:chart>
  <c:spPr>
    <a:noFill/>
    <a:ln>
      <a:noFill/>
    </a:ln>
    <a:effectLst/>
  </c:spPr>
  <c:txPr>
    <a:bodyPr/>
    <a:lstStyle/>
    <a:p>
      <a:pPr>
        <a:defRPr/>
      </a:pPr>
      <a:endParaRPr lang="de-DE"/>
    </a:p>
  </c:txPr>
  <c:externalData r:id="rId3">
    <c:autoUpdate val="0"/>
  </c:externalData>
</c:chartSpace>
</file>

<file path=ppt/charts/chart2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de-DE"/>
  <c:roundedCorners val="0"/>
  <mc:AlternateContent xmlns:mc="http://schemas.openxmlformats.org/markup-compatibility/2006">
    <mc:Choice xmlns:c14="http://schemas.microsoft.com/office/drawing/2007/8/2/chart" Requires="c14">
      <c14:style val="103"/>
    </mc:Choice>
    <mc:Fallback>
      <c:style val="3"/>
    </mc:Fallback>
  </mc:AlternateContent>
  <c:chart>
    <c:autoTitleDeleted val="1"/>
    <c:plotArea>
      <c:layout/>
      <c:doughnutChart>
        <c:varyColors val="1"/>
        <c:ser>
          <c:idx val="0"/>
          <c:order val="0"/>
          <c:tx>
            <c:strRef>
              <c:f>Tabelle1!$B$1</c:f>
              <c:strCache>
                <c:ptCount val="1"/>
                <c:pt idx="0">
                  <c:v>Verkauf</c:v>
                </c:pt>
              </c:strCache>
            </c:strRef>
          </c:tx>
          <c:dPt>
            <c:idx val="0"/>
            <c:bubble3D val="0"/>
            <c:spPr>
              <a:solidFill>
                <a:schemeClr val="accent1">
                  <a:shade val="53000"/>
                </a:schemeClr>
              </a:solidFill>
              <a:ln w="19050">
                <a:noFill/>
              </a:ln>
              <a:effectLst/>
            </c:spPr>
            <c:extLst>
              <c:ext xmlns:c16="http://schemas.microsoft.com/office/drawing/2014/chart" uri="{C3380CC4-5D6E-409C-BE32-E72D297353CC}">
                <c16:uniqueId val="{00000001-9F92-FE4E-A968-ECF4B681C909}"/>
              </c:ext>
            </c:extLst>
          </c:dPt>
          <c:dPt>
            <c:idx val="1"/>
            <c:bubble3D val="0"/>
            <c:spPr>
              <a:solidFill>
                <a:schemeClr val="accent1"/>
              </a:solidFill>
              <a:ln w="19050">
                <a:noFill/>
              </a:ln>
              <a:effectLst/>
            </c:spPr>
            <c:extLst>
              <c:ext xmlns:c16="http://schemas.microsoft.com/office/drawing/2014/chart" uri="{C3380CC4-5D6E-409C-BE32-E72D297353CC}">
                <c16:uniqueId val="{00000003-9F92-FE4E-A968-ECF4B681C909}"/>
              </c:ext>
            </c:extLst>
          </c:dPt>
          <c:dPt>
            <c:idx val="2"/>
            <c:bubble3D val="0"/>
            <c:spPr>
              <a:solidFill>
                <a:srgbClr val="B1C800"/>
              </a:solidFill>
              <a:ln w="19050">
                <a:noFill/>
              </a:ln>
              <a:effectLst/>
            </c:spPr>
            <c:extLst>
              <c:ext xmlns:c16="http://schemas.microsoft.com/office/drawing/2014/chart" uri="{C3380CC4-5D6E-409C-BE32-E72D297353CC}">
                <c16:uniqueId val="{00000005-9F92-FE4E-A968-ECF4B681C909}"/>
              </c:ext>
            </c:extLst>
          </c:dPt>
          <c:dPt>
            <c:idx val="3"/>
            <c:bubble3D val="0"/>
            <c:spPr>
              <a:solidFill>
                <a:schemeClr val="bg2">
                  <a:lumMod val="50000"/>
                </a:schemeClr>
              </a:solidFill>
              <a:ln w="19050">
                <a:noFill/>
              </a:ln>
              <a:effectLst/>
            </c:spPr>
            <c:extLst>
              <c:ext xmlns:c16="http://schemas.microsoft.com/office/drawing/2014/chart" uri="{C3380CC4-5D6E-409C-BE32-E72D297353CC}">
                <c16:uniqueId val="{00000007-9F92-FE4E-A968-ECF4B681C909}"/>
              </c:ext>
            </c:extLst>
          </c:dPt>
          <c:dPt>
            <c:idx val="4"/>
            <c:bubble3D val="0"/>
            <c:spPr>
              <a:solidFill>
                <a:srgbClr val="003064"/>
              </a:solidFill>
              <a:ln w="19050">
                <a:noFill/>
              </a:ln>
              <a:effectLst/>
            </c:spPr>
            <c:extLst>
              <c:ext xmlns:c16="http://schemas.microsoft.com/office/drawing/2014/chart" uri="{C3380CC4-5D6E-409C-BE32-E72D297353CC}">
                <c16:uniqueId val="{00000009-9F92-FE4E-A968-ECF4B681C909}"/>
              </c:ext>
            </c:extLst>
          </c:dPt>
          <c:dLbls>
            <c:dLbl>
              <c:idx val="0"/>
              <c:layout>
                <c:manualLayout>
                  <c:x val="0.22844152976984117"/>
                  <c:y val="-0.19631901840490801"/>
                </c:manualLayout>
              </c:layout>
              <c:showLegendKey val="0"/>
              <c:showVal val="0"/>
              <c:showCatName val="1"/>
              <c:showSerName val="0"/>
              <c:showPercent val="1"/>
              <c:showBubbleSize val="0"/>
              <c:extLst>
                <c:ext xmlns:c15="http://schemas.microsoft.com/office/drawing/2012/chart" uri="{CE6537A1-D6FC-4f65-9D91-7224C49458BB}"/>
                <c:ext xmlns:c16="http://schemas.microsoft.com/office/drawing/2014/chart" uri="{C3380CC4-5D6E-409C-BE32-E72D297353CC}">
                  <c16:uniqueId val="{00000001-9F92-FE4E-A968-ECF4B681C909}"/>
                </c:ext>
              </c:extLst>
            </c:dLbl>
            <c:dLbl>
              <c:idx val="1"/>
              <c:layout>
                <c:manualLayout>
                  <c:x val="0.27844863081398546"/>
                  <c:y val="7.3619631901840385E-2"/>
                </c:manualLayout>
              </c:layout>
              <c:showLegendKey val="0"/>
              <c:showVal val="0"/>
              <c:showCatName val="1"/>
              <c:showSerName val="0"/>
              <c:showPercent val="1"/>
              <c:showBubbleSize val="0"/>
              <c:extLst>
                <c:ext xmlns:c15="http://schemas.microsoft.com/office/drawing/2012/chart" uri="{CE6537A1-D6FC-4f65-9D91-7224C49458BB}"/>
                <c:ext xmlns:c16="http://schemas.microsoft.com/office/drawing/2014/chart" uri="{C3380CC4-5D6E-409C-BE32-E72D297353CC}">
                  <c16:uniqueId val="{00000003-9F92-FE4E-A968-ECF4B681C909}"/>
                </c:ext>
              </c:extLst>
            </c:dLbl>
            <c:dLbl>
              <c:idx val="2"/>
              <c:layout>
                <c:manualLayout>
                  <c:x val="-0.24548940512579945"/>
                  <c:y val="0.17723244717109748"/>
                </c:manualLayout>
              </c:layout>
              <c:showLegendKey val="0"/>
              <c:showVal val="0"/>
              <c:showCatName val="1"/>
              <c:showSerName val="0"/>
              <c:showPercent val="1"/>
              <c:showBubbleSize val="0"/>
              <c:extLst>
                <c:ext xmlns:c15="http://schemas.microsoft.com/office/drawing/2012/chart" uri="{CE6537A1-D6FC-4f65-9D91-7224C49458BB}"/>
                <c:ext xmlns:c16="http://schemas.microsoft.com/office/drawing/2014/chart" uri="{C3380CC4-5D6E-409C-BE32-E72D297353CC}">
                  <c16:uniqueId val="{00000005-9F92-FE4E-A968-ECF4B681C909}"/>
                </c:ext>
              </c:extLst>
            </c:dLbl>
            <c:dLbl>
              <c:idx val="3"/>
              <c:layout>
                <c:manualLayout>
                  <c:x val="-0.21821280455626618"/>
                  <c:y val="-1.6359918200408999E-2"/>
                </c:manualLayout>
              </c:layout>
              <c:showLegendKey val="0"/>
              <c:showVal val="0"/>
              <c:showCatName val="1"/>
              <c:showSerName val="0"/>
              <c:showPercent val="1"/>
              <c:showBubbleSize val="0"/>
              <c:extLst>
                <c:ext xmlns:c15="http://schemas.microsoft.com/office/drawing/2012/chart" uri="{CE6537A1-D6FC-4f65-9D91-7224C49458BB}"/>
                <c:ext xmlns:c16="http://schemas.microsoft.com/office/drawing/2014/chart" uri="{C3380CC4-5D6E-409C-BE32-E72D297353CC}">
                  <c16:uniqueId val="{00000007-9F92-FE4E-A968-ECF4B681C909}"/>
                </c:ext>
              </c:extLst>
            </c:dLbl>
            <c:dLbl>
              <c:idx val="4"/>
              <c:layout>
                <c:manualLayout>
                  <c:x val="-0.24776245517326057"/>
                  <c:y val="-9.815950920245399E-2"/>
                </c:manualLayout>
              </c:layout>
              <c:showLegendKey val="0"/>
              <c:showVal val="0"/>
              <c:showCatName val="1"/>
              <c:showSerName val="0"/>
              <c:showPercent val="1"/>
              <c:showBubbleSize val="0"/>
              <c:extLst>
                <c:ext xmlns:c15="http://schemas.microsoft.com/office/drawing/2012/chart" uri="{CE6537A1-D6FC-4f65-9D91-7224C49458BB}"/>
                <c:ext xmlns:c16="http://schemas.microsoft.com/office/drawing/2014/chart" uri="{C3380CC4-5D6E-409C-BE32-E72D297353CC}">
                  <c16:uniqueId val="{00000009-9F92-FE4E-A968-ECF4B681C909}"/>
                </c:ext>
              </c:extLst>
            </c:dLbl>
            <c:spPr>
              <a:noFill/>
              <a:ln>
                <a:noFill/>
              </a:ln>
              <a:effectLst/>
            </c:spPr>
            <c:txPr>
              <a:bodyPr rot="0" spcFirstLastPara="1" vertOverflow="ellipsis" vert="horz" wrap="square" lIns="38100" tIns="19050" rIns="38100" bIns="19050" anchor="ctr" anchorCtr="1">
                <a:spAutoFit/>
              </a:bodyPr>
              <a:lstStyle/>
              <a:p>
                <a:pPr>
                  <a:defRPr sz="2200" b="0" i="0" u="none" strike="noStrike" kern="1200" baseline="0">
                    <a:solidFill>
                      <a:schemeClr val="tx1">
                        <a:lumMod val="75000"/>
                        <a:lumOff val="25000"/>
                      </a:schemeClr>
                    </a:solidFill>
                    <a:latin typeface="+mn-lt"/>
                    <a:ea typeface="+mn-ea"/>
                    <a:cs typeface="Arial" panose="020B0604020202020204" pitchFamily="34" charset="0"/>
                  </a:defRPr>
                </a:pPr>
                <a:endParaRPr lang="de-DE"/>
              </a:p>
            </c:txPr>
            <c:showLegendKey val="0"/>
            <c:showVal val="0"/>
            <c:showCatName val="1"/>
            <c:showSerName val="0"/>
            <c:showPercent val="1"/>
            <c:showBubbleSize val="0"/>
            <c:showLeaderLines val="1"/>
            <c:leaderLines>
              <c:spPr>
                <a:ln w="3175" cap="flat" cmpd="sng" algn="ctr">
                  <a:solidFill>
                    <a:schemeClr val="tx1"/>
                  </a:solidFill>
                  <a:round/>
                </a:ln>
                <a:effectLst/>
              </c:spPr>
            </c:leaderLines>
            <c:extLst>
              <c:ext xmlns:c15="http://schemas.microsoft.com/office/drawing/2012/chart" uri="{CE6537A1-D6FC-4f65-9D91-7224C49458BB}"/>
            </c:extLst>
          </c:dLbls>
          <c:cat>
            <c:numRef>
              <c:f>Tabelle1!$A$2:$A$6</c:f>
              <c:numCache>
                <c:formatCode>General</c:formatCode>
                <c:ptCount val="5"/>
                <c:pt idx="0">
                  <c:v>2021</c:v>
                </c:pt>
                <c:pt idx="1">
                  <c:v>2022</c:v>
                </c:pt>
                <c:pt idx="2">
                  <c:v>2023</c:v>
                </c:pt>
                <c:pt idx="3">
                  <c:v>2024</c:v>
                </c:pt>
                <c:pt idx="4">
                  <c:v>2025</c:v>
                </c:pt>
              </c:numCache>
            </c:numRef>
          </c:cat>
          <c:val>
            <c:numRef>
              <c:f>Tabelle1!$B$2:$B$6</c:f>
              <c:numCache>
                <c:formatCode>General</c:formatCode>
                <c:ptCount val="5"/>
                <c:pt idx="0">
                  <c:v>8.1999999999999993</c:v>
                </c:pt>
                <c:pt idx="1">
                  <c:v>3.2</c:v>
                </c:pt>
                <c:pt idx="2">
                  <c:v>1.4</c:v>
                </c:pt>
                <c:pt idx="3">
                  <c:v>1.2</c:v>
                </c:pt>
                <c:pt idx="4">
                  <c:v>5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A-9F92-FE4E-A968-ECF4B681C909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  <c:showLeaderLines val="1"/>
        </c:dLbls>
        <c:firstSliceAng val="0"/>
        <c:holeSize val="63"/>
      </c:doughnutChart>
      <c:spPr>
        <a:noFill/>
        <a:ln>
          <a:noFill/>
        </a:ln>
        <a:effectLst/>
      </c:spPr>
    </c:plotArea>
    <c:legend>
      <c:legendPos val="l"/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2200" b="0" i="0" u="none" strike="noStrike" kern="1200" baseline="0">
              <a:solidFill>
                <a:schemeClr val="tx1">
                  <a:lumMod val="65000"/>
                  <a:lumOff val="35000"/>
                </a:schemeClr>
              </a:solidFill>
              <a:latin typeface="+mn-lt"/>
              <a:ea typeface="+mn-ea"/>
              <a:cs typeface="Arial" panose="020B0604020202020204" pitchFamily="34" charset="0"/>
            </a:defRPr>
          </a:pPr>
          <a:endParaRPr lang="de-DE"/>
        </a:p>
      </c:txPr>
    </c:legend>
    <c:plotVisOnly val="1"/>
    <c:dispBlanksAs val="gap"/>
    <c:extLst>
      <c:ext xmlns:c16r3="http://schemas.microsoft.com/office/drawing/2017/03/chart" uri="{56B9EC1D-385E-4148-901F-78D8002777C0}">
        <c16r3:dataDisplayOptions16>
          <c16r3:dispNaAsBlank val="1"/>
        </c16r3:dataDisplayOptions16>
      </c:ext>
    </c:extLst>
    <c:showDLblsOverMax val="0"/>
  </c:chart>
  <c:spPr>
    <a:noFill/>
    <a:ln>
      <a:noFill/>
    </a:ln>
    <a:effectLst/>
  </c:spPr>
  <c:txPr>
    <a:bodyPr/>
    <a:lstStyle/>
    <a:p>
      <a:pPr>
        <a:defRPr/>
      </a:pPr>
      <a:endParaRPr lang="de-DE"/>
    </a:p>
  </c:txPr>
  <c:externalData r:id="rId3">
    <c:autoUpdate val="0"/>
  </c:externalData>
</c:chartSpace>
</file>

<file path=ppt/charts/chart3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de-DE"/>
  <c:roundedCorners val="0"/>
  <mc:AlternateContent xmlns:mc="http://schemas.openxmlformats.org/markup-compatibility/2006">
    <mc:Choice xmlns:c14="http://schemas.microsoft.com/office/drawing/2007/8/2/chart" Requires="c14">
      <c14:style val="103"/>
    </mc:Choice>
    <mc:Fallback>
      <c:style val="3"/>
    </mc:Fallback>
  </mc:AlternateContent>
  <c:chart>
    <c:autoTitleDeleted val="1"/>
    <c:plotArea>
      <c:layout>
        <c:manualLayout>
          <c:layoutTarget val="inner"/>
          <c:xMode val="edge"/>
          <c:yMode val="edge"/>
          <c:x val="0.25372133641382322"/>
          <c:y val="3.3551572924550077E-2"/>
          <c:w val="0.73377688832514076"/>
          <c:h val="0.88817502106715185"/>
        </c:manualLayout>
      </c:layout>
      <c:barChart>
        <c:barDir val="col"/>
        <c:grouping val="stacked"/>
        <c:varyColors val="0"/>
        <c:ser>
          <c:idx val="0"/>
          <c:order val="0"/>
          <c:tx>
            <c:strRef>
              <c:f>Tabelle1!$B$1</c:f>
              <c:strCache>
                <c:ptCount val="1"/>
                <c:pt idx="0">
                  <c:v>Con excerum aut mos
 ea arum quis minctur</c:v>
                </c:pt>
              </c:strCache>
            </c:strRef>
          </c:tx>
          <c:spPr>
            <a:solidFill>
              <a:schemeClr val="accent5"/>
            </a:solidFill>
            <a:ln>
              <a:noFill/>
            </a:ln>
            <a:effectLst/>
          </c:spPr>
          <c:invertIfNegative val="0"/>
          <c:cat>
            <c:numRef>
              <c:f>Tabelle1!$A$2:$A$6</c:f>
              <c:numCache>
                <c:formatCode>General</c:formatCode>
                <c:ptCount val="5"/>
                <c:pt idx="0">
                  <c:v>2021</c:v>
                </c:pt>
                <c:pt idx="1">
                  <c:v>2022</c:v>
                </c:pt>
                <c:pt idx="2">
                  <c:v>2023</c:v>
                </c:pt>
                <c:pt idx="3">
                  <c:v>2024</c:v>
                </c:pt>
                <c:pt idx="4">
                  <c:v>2025</c:v>
                </c:pt>
              </c:numCache>
            </c:numRef>
          </c:cat>
          <c:val>
            <c:numRef>
              <c:f>Tabelle1!$B$2:$B$6</c:f>
              <c:numCache>
                <c:formatCode>General</c:formatCode>
                <c:ptCount val="5"/>
                <c:pt idx="0">
                  <c:v>20</c:v>
                </c:pt>
                <c:pt idx="1">
                  <c:v>15</c:v>
                </c:pt>
                <c:pt idx="2">
                  <c:v>18</c:v>
                </c:pt>
                <c:pt idx="3">
                  <c:v>18.5</c:v>
                </c:pt>
                <c:pt idx="4">
                  <c:v>55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0-018D-BF41-B5B3-D09A1683B040}"/>
            </c:ext>
          </c:extLst>
        </c:ser>
        <c:ser>
          <c:idx val="1"/>
          <c:order val="1"/>
          <c:tx>
            <c:strRef>
              <c:f>Tabelle1!$C$1</c:f>
              <c:strCache>
                <c:ptCount val="1"/>
                <c:pt idx="0">
                  <c:v>Genimusa ntesequi 
dit saniae cum rest</c:v>
                </c:pt>
              </c:strCache>
            </c:strRef>
          </c:tx>
          <c:spPr>
            <a:solidFill>
              <a:schemeClr val="accent1"/>
            </a:solidFill>
            <a:ln>
              <a:noFill/>
            </a:ln>
            <a:effectLst/>
          </c:spPr>
          <c:invertIfNegative val="0"/>
          <c:cat>
            <c:numRef>
              <c:f>Tabelle1!$A$2:$A$6</c:f>
              <c:numCache>
                <c:formatCode>General</c:formatCode>
                <c:ptCount val="5"/>
                <c:pt idx="0">
                  <c:v>2021</c:v>
                </c:pt>
                <c:pt idx="1">
                  <c:v>2022</c:v>
                </c:pt>
                <c:pt idx="2">
                  <c:v>2023</c:v>
                </c:pt>
                <c:pt idx="3">
                  <c:v>2024</c:v>
                </c:pt>
                <c:pt idx="4">
                  <c:v>2025</c:v>
                </c:pt>
              </c:numCache>
            </c:numRef>
          </c:cat>
          <c:val>
            <c:numRef>
              <c:f>Tabelle1!$C$2:$C$6</c:f>
              <c:numCache>
                <c:formatCode>General</c:formatCode>
                <c:ptCount val="5"/>
                <c:pt idx="0">
                  <c:v>50</c:v>
                </c:pt>
                <c:pt idx="1">
                  <c:v>52</c:v>
                </c:pt>
                <c:pt idx="2">
                  <c:v>30</c:v>
                </c:pt>
                <c:pt idx="3">
                  <c:v>50</c:v>
                </c:pt>
                <c:pt idx="4">
                  <c:v>18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1-018D-BF41-B5B3-D09A1683B040}"/>
            </c:ext>
          </c:extLst>
        </c:ser>
        <c:ser>
          <c:idx val="2"/>
          <c:order val="2"/>
          <c:tx>
            <c:strRef>
              <c:f>Tabelle1!$E$1</c:f>
              <c:strCache>
                <c:ptCount val="1"/>
                <c:pt idx="0">
                  <c:v>Magnati ostiunt odis volo-
rpo restruptatis ipsapite</c:v>
                </c:pt>
              </c:strCache>
            </c:strRef>
          </c:tx>
          <c:spPr>
            <a:solidFill>
              <a:schemeClr val="accent3"/>
            </a:solidFill>
            <a:ln>
              <a:noFill/>
            </a:ln>
            <a:effectLst/>
          </c:spPr>
          <c:invertIfNegative val="0"/>
          <c:cat>
            <c:numRef>
              <c:f>Tabelle1!$A$2:$A$6</c:f>
              <c:numCache>
                <c:formatCode>General</c:formatCode>
                <c:ptCount val="5"/>
                <c:pt idx="0">
                  <c:v>2021</c:v>
                </c:pt>
                <c:pt idx="1">
                  <c:v>2022</c:v>
                </c:pt>
                <c:pt idx="2">
                  <c:v>2023</c:v>
                </c:pt>
                <c:pt idx="3">
                  <c:v>2024</c:v>
                </c:pt>
                <c:pt idx="4">
                  <c:v>2025</c:v>
                </c:pt>
              </c:numCache>
            </c:numRef>
          </c:cat>
          <c:val>
            <c:numRef>
              <c:f>Tabelle1!$E$2:$E$6</c:f>
              <c:numCache>
                <c:formatCode>General</c:formatCode>
                <c:ptCount val="5"/>
                <c:pt idx="0">
                  <c:v>30</c:v>
                </c:pt>
                <c:pt idx="1">
                  <c:v>30</c:v>
                </c:pt>
                <c:pt idx="2">
                  <c:v>35</c:v>
                </c:pt>
                <c:pt idx="3">
                  <c:v>10</c:v>
                </c:pt>
                <c:pt idx="4">
                  <c:v>25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2-018D-BF41-B5B3-D09A1683B040}"/>
            </c:ext>
          </c:extLst>
        </c:ser>
        <c:ser>
          <c:idx val="3"/>
          <c:order val="3"/>
          <c:tx>
            <c:strRef>
              <c:f>Tabelle1!$F$1</c:f>
              <c:strCache>
                <c:ptCount val="1"/>
                <c:pt idx="0">
                  <c:v>Ea arum quis minctur
magnati ostiunt odis volo-
rpo restruptatis ipsapite</c:v>
                </c:pt>
              </c:strCache>
            </c:strRef>
          </c:tx>
          <c:spPr>
            <a:solidFill>
              <a:schemeClr val="tx2"/>
            </a:solidFill>
            <a:ln>
              <a:noFill/>
            </a:ln>
            <a:effectLst/>
          </c:spPr>
          <c:invertIfNegative val="0"/>
          <c:cat>
            <c:numRef>
              <c:f>Tabelle1!$A$2:$A$6</c:f>
              <c:numCache>
                <c:formatCode>General</c:formatCode>
                <c:ptCount val="5"/>
                <c:pt idx="0">
                  <c:v>2021</c:v>
                </c:pt>
                <c:pt idx="1">
                  <c:v>2022</c:v>
                </c:pt>
                <c:pt idx="2">
                  <c:v>2023</c:v>
                </c:pt>
                <c:pt idx="3">
                  <c:v>2024</c:v>
                </c:pt>
                <c:pt idx="4">
                  <c:v>2025</c:v>
                </c:pt>
              </c:numCache>
            </c:numRef>
          </c:cat>
          <c:val>
            <c:numRef>
              <c:f>Tabelle1!$F$2:$F$6</c:f>
              <c:numCache>
                <c:formatCode>General</c:formatCode>
                <c:ptCount val="5"/>
                <c:pt idx="0">
                  <c:v>50</c:v>
                </c:pt>
                <c:pt idx="1">
                  <c:v>40</c:v>
                </c:pt>
                <c:pt idx="2">
                  <c:v>30</c:v>
                </c:pt>
                <c:pt idx="3">
                  <c:v>8</c:v>
                </c:pt>
                <c:pt idx="4">
                  <c:v>12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3-018D-BF41-B5B3-D09A1683B040}"/>
            </c:ext>
          </c:extLst>
        </c:ser>
        <c:ser>
          <c:idx val="4"/>
          <c:order val="4"/>
          <c:tx>
            <c:strRef>
              <c:f>Tabelle1!$D$1</c:f>
              <c:strCache>
                <c:ptCount val="1"/>
                <c:pt idx="0">
                  <c:v>Me qui deraero bere</c:v>
                </c:pt>
              </c:strCache>
            </c:strRef>
          </c:tx>
          <c:spPr>
            <a:solidFill>
              <a:schemeClr val="bg2">
                <a:lumMod val="50000"/>
              </a:schemeClr>
            </a:solidFill>
            <a:ln>
              <a:noFill/>
            </a:ln>
            <a:effectLst/>
          </c:spPr>
          <c:invertIfNegative val="0"/>
          <c:cat>
            <c:numRef>
              <c:f>Tabelle1!$A$2:$A$6</c:f>
              <c:numCache>
                <c:formatCode>General</c:formatCode>
                <c:ptCount val="5"/>
                <c:pt idx="0">
                  <c:v>2021</c:v>
                </c:pt>
                <c:pt idx="1">
                  <c:v>2022</c:v>
                </c:pt>
                <c:pt idx="2">
                  <c:v>2023</c:v>
                </c:pt>
                <c:pt idx="3">
                  <c:v>2024</c:v>
                </c:pt>
                <c:pt idx="4">
                  <c:v>2025</c:v>
                </c:pt>
              </c:numCache>
            </c:numRef>
          </c:cat>
          <c:val>
            <c:numRef>
              <c:f>Tabelle1!$D$2:$D$6</c:f>
              <c:numCache>
                <c:formatCode>General</c:formatCode>
                <c:ptCount val="5"/>
                <c:pt idx="0">
                  <c:v>15</c:v>
                </c:pt>
                <c:pt idx="1">
                  <c:v>10</c:v>
                </c:pt>
                <c:pt idx="2">
                  <c:v>20</c:v>
                </c:pt>
                <c:pt idx="3">
                  <c:v>30</c:v>
                </c:pt>
                <c:pt idx="4">
                  <c:v>10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4-018D-BF41-B5B3-D09A1683B040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gapWidth val="105"/>
        <c:overlap val="100"/>
        <c:axId val="1884676223"/>
        <c:axId val="1884669503"/>
      </c:barChart>
      <c:catAx>
        <c:axId val="1884676223"/>
        <c:scaling>
          <c:orientation val="minMax"/>
        </c:scaling>
        <c:delete val="0"/>
        <c:axPos val="b"/>
        <c:numFmt formatCode="General" sourceLinked="1"/>
        <c:majorTickMark val="none"/>
        <c:minorTickMark val="none"/>
        <c:tickLblPos val="nextTo"/>
        <c:spPr>
          <a:noFill/>
          <a:ln w="9525" cap="flat" cmpd="sng" algn="ctr">
            <a:solidFill>
              <a:schemeClr val="tx1">
                <a:lumMod val="15000"/>
                <a:lumOff val="85000"/>
              </a:schemeClr>
            </a:solidFill>
            <a:round/>
          </a:ln>
          <a:effectLst/>
        </c:spPr>
        <c:txPr>
          <a:bodyPr rot="-60000000" spcFirstLastPara="1" vertOverflow="ellipsis" vert="horz" wrap="square" anchor="ctr" anchorCtr="0"/>
          <a:lstStyle/>
          <a:p>
            <a:pPr>
              <a:defRPr sz="2200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Arial" panose="020B0604020202020204" pitchFamily="34" charset="0"/>
              </a:defRPr>
            </a:pPr>
            <a:endParaRPr lang="de-DE"/>
          </a:p>
        </c:txPr>
        <c:crossAx val="1884669503"/>
        <c:crosses val="autoZero"/>
        <c:auto val="1"/>
        <c:lblAlgn val="ctr"/>
        <c:lblOffset val="100"/>
        <c:noMultiLvlLbl val="0"/>
      </c:catAx>
      <c:valAx>
        <c:axId val="1884669503"/>
        <c:scaling>
          <c:orientation val="minMax"/>
        </c:scaling>
        <c:delete val="0"/>
        <c:axPos val="l"/>
        <c:majorGridlines>
          <c:spPr>
            <a:ln w="9525" cap="flat" cmpd="sng" algn="ctr">
              <a:solidFill>
                <a:schemeClr val="tx1">
                  <a:lumMod val="15000"/>
                  <a:lumOff val="85000"/>
                </a:schemeClr>
              </a:solidFill>
              <a:round/>
            </a:ln>
            <a:effectLst/>
          </c:spPr>
        </c:majorGridlines>
        <c:numFmt formatCode="General" sourceLinked="1"/>
        <c:majorTickMark val="none"/>
        <c:minorTickMark val="none"/>
        <c:tickLblPos val="nextTo"/>
        <c:spPr>
          <a:noFill/>
          <a:ln>
            <a:noFill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2200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Arial" panose="020B0604020202020204" pitchFamily="34" charset="0"/>
              </a:defRPr>
            </a:pPr>
            <a:endParaRPr lang="de-DE"/>
          </a:p>
        </c:txPr>
        <c:crossAx val="1884676223"/>
        <c:crosses val="autoZero"/>
        <c:crossBetween val="between"/>
      </c:valAx>
      <c:spPr>
        <a:noFill/>
        <a:ln>
          <a:noFill/>
        </a:ln>
        <a:effectLst/>
      </c:spPr>
    </c:plotArea>
    <c:legend>
      <c:legendPos val="l"/>
      <c:legendEntry>
        <c:idx val="2"/>
        <c:txPr>
          <a:bodyPr rot="0" spcFirstLastPara="1" vertOverflow="ellipsis" vert="horz" wrap="square" anchor="ctr" anchorCtr="1"/>
          <a:lstStyle/>
          <a:p>
            <a:pPr>
              <a:defRPr sz="2200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Arial" panose="020B0604020202020204" pitchFamily="34" charset="0"/>
              </a:defRPr>
            </a:pPr>
            <a:endParaRPr lang="de-DE"/>
          </a:p>
        </c:txPr>
      </c:legendEntry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2200" b="0" i="0" u="none" strike="noStrike" kern="1200" baseline="0">
              <a:solidFill>
                <a:schemeClr val="tx1">
                  <a:lumMod val="65000"/>
                  <a:lumOff val="35000"/>
                </a:schemeClr>
              </a:solidFill>
              <a:latin typeface="Arial" panose="020B0604020202020204" pitchFamily="34" charset="0"/>
              <a:ea typeface="+mn-ea"/>
              <a:cs typeface="Arial" panose="020B0604020202020204" pitchFamily="34" charset="0"/>
            </a:defRPr>
          </a:pPr>
          <a:endParaRPr lang="de-DE"/>
        </a:p>
      </c:txPr>
    </c:legend>
    <c:plotVisOnly val="1"/>
    <c:dispBlanksAs val="gap"/>
    <c:extLst>
      <c:ext xmlns:c16r3="http://schemas.microsoft.com/office/drawing/2017/03/chart" uri="{56B9EC1D-385E-4148-901F-78D8002777C0}">
        <c16r3:dataDisplayOptions16>
          <c16r3:dispNaAsBlank val="1"/>
        </c16r3:dataDisplayOptions16>
      </c:ext>
    </c:extLst>
    <c:showDLblsOverMax val="0"/>
  </c:chart>
  <c:spPr>
    <a:noFill/>
    <a:ln>
      <a:noFill/>
    </a:ln>
    <a:effectLst/>
  </c:spPr>
  <c:txPr>
    <a:bodyPr/>
    <a:lstStyle/>
    <a:p>
      <a:pPr>
        <a:defRPr/>
      </a:pPr>
      <a:endParaRPr lang="de-DE"/>
    </a:p>
  </c:txPr>
  <c:externalData r:id="rId3">
    <c:autoUpdate val="0"/>
  </c:externalData>
</c:chartSpace>
</file>

<file path=ppt/charts/colors1.xml><?xml version="1.0" encoding="utf-8"?>
<cs:colorStyle xmlns:cs="http://schemas.microsoft.com/office/drawing/2012/chartStyle" xmlns:a="http://schemas.openxmlformats.org/drawingml/2006/main" meth="withinLinear" id="14">
  <a:schemeClr val="accent1"/>
</cs:colorStyle>
</file>

<file path=ppt/charts/colors2.xml><?xml version="1.0" encoding="utf-8"?>
<cs:colorStyle xmlns:cs="http://schemas.microsoft.com/office/drawing/2012/chartStyle" xmlns:a="http://schemas.openxmlformats.org/drawingml/2006/main" meth="withinLinear" id="14">
  <a:schemeClr val="accent1"/>
</cs:colorStyle>
</file>

<file path=ppt/charts/colors3.xml><?xml version="1.0" encoding="utf-8"?>
<cs:colorStyle xmlns:cs="http://schemas.microsoft.com/office/drawing/2012/chartStyle" xmlns:a="http://schemas.openxmlformats.org/drawingml/2006/main" meth="withinLinear" id="14">
  <a:schemeClr val="accent1"/>
</cs:colorStyle>
</file>

<file path=ppt/charts/style1.xml><?xml version="1.0" encoding="utf-8"?>
<cs:chartStyle xmlns:cs="http://schemas.microsoft.com/office/drawing/2012/chartStyle" xmlns:a="http://schemas.openxmlformats.org/drawingml/2006/main" id="251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33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1197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1197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  <cs:spPr>
      <a:ln w="19050">
        <a:solidFill>
          <a:schemeClr val="lt1"/>
        </a:solidFill>
      </a:ln>
    </cs:spPr>
  </cs:dataPoint>
  <cs:dataPoint3D>
    <cs:lnRef idx="0"/>
    <cs:fillRef idx="1">
      <cs:styleClr val="auto"/>
    </cs:fillRef>
    <cs:effectRef idx="0"/>
    <cs:fontRef idx="minor">
      <a:schemeClr val="tx1"/>
    </cs:fontRef>
    <cs:spPr>
      <a:ln w="25400">
        <a:solidFill>
          <a:schemeClr val="lt1"/>
        </a:solidFill>
      </a:ln>
    </cs:spPr>
  </cs:dataPoint3D>
  <cs:dataPointLine>
    <cs:lnRef idx="0">
      <cs:styleClr val="auto"/>
    </cs:lnRef>
    <cs:fillRef idx="0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0"/>
    <cs:effectRef idx="0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dataTable>
  <cs:downBar>
    <cs:lnRef idx="0"/>
    <cs:fillRef idx="0"/>
    <cs:effectRef idx="0"/>
    <cs:fontRef idx="minor">
      <a:schemeClr val="tx1"/>
    </cs:fontRef>
    <cs:spPr>
      <a:solidFill>
        <a:schemeClr val="dk1">
          <a:lumMod val="75000"/>
          <a:lumOff val="25000"/>
        </a:schemeClr>
      </a:solidFill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0"/>
            <a:lumOff val="50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862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trendlineLabel>
  <cs:upBar>
    <cs:lnRef idx="0"/>
    <cs:fillRef idx="0"/>
    <cs:effectRef idx="0"/>
    <cs:fontRef idx="minor">
      <a:schemeClr val="tx1"/>
    </cs:fontRef>
    <cs:spPr>
      <a:solidFill>
        <a:schemeClr val="lt1"/>
      </a:solidFill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charts/style2.xml><?xml version="1.0" encoding="utf-8"?>
<cs:chartStyle xmlns:cs="http://schemas.microsoft.com/office/drawing/2012/chartStyle" xmlns:a="http://schemas.openxmlformats.org/drawingml/2006/main" id="251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33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1197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1197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  <cs:spPr>
      <a:ln w="19050">
        <a:solidFill>
          <a:schemeClr val="lt1"/>
        </a:solidFill>
      </a:ln>
    </cs:spPr>
  </cs:dataPoint>
  <cs:dataPoint3D>
    <cs:lnRef idx="0"/>
    <cs:fillRef idx="1">
      <cs:styleClr val="auto"/>
    </cs:fillRef>
    <cs:effectRef idx="0"/>
    <cs:fontRef idx="minor">
      <a:schemeClr val="tx1"/>
    </cs:fontRef>
    <cs:spPr>
      <a:ln w="25400">
        <a:solidFill>
          <a:schemeClr val="lt1"/>
        </a:solidFill>
      </a:ln>
    </cs:spPr>
  </cs:dataPoint3D>
  <cs:dataPointLine>
    <cs:lnRef idx="0">
      <cs:styleClr val="auto"/>
    </cs:lnRef>
    <cs:fillRef idx="0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0"/>
    <cs:effectRef idx="0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dataTable>
  <cs:downBar>
    <cs:lnRef idx="0"/>
    <cs:fillRef idx="0"/>
    <cs:effectRef idx="0"/>
    <cs:fontRef idx="minor">
      <a:schemeClr val="tx1"/>
    </cs:fontRef>
    <cs:spPr>
      <a:solidFill>
        <a:schemeClr val="dk1">
          <a:lumMod val="75000"/>
          <a:lumOff val="25000"/>
        </a:schemeClr>
      </a:solidFill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0"/>
            <a:lumOff val="50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862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trendlineLabel>
  <cs:upBar>
    <cs:lnRef idx="0"/>
    <cs:fillRef idx="0"/>
    <cs:effectRef idx="0"/>
    <cs:fontRef idx="minor">
      <a:schemeClr val="tx1"/>
    </cs:fontRef>
    <cs:spPr>
      <a:solidFill>
        <a:schemeClr val="lt1"/>
      </a:solidFill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charts/style3.xml><?xml version="1.0" encoding="utf-8"?>
<cs:chartStyle xmlns:cs="http://schemas.microsoft.com/office/drawing/2012/chartStyle" xmlns:a="http://schemas.openxmlformats.org/drawingml/2006/main" id="297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33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330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1197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1197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</cs:dataPoint>
  <cs:dataPoint3D>
    <cs:lnRef idx="0"/>
    <cs:fillRef idx="1">
      <cs:styleClr val="auto"/>
    </cs:fillRef>
    <cs:effectRef idx="0"/>
    <cs:fontRef idx="minor">
      <a:schemeClr val="tx1"/>
    </cs:fontRef>
  </cs:dataPoint3D>
  <cs:dataPointLine>
    <cs:lnRef idx="0">
      <cs:styleClr val="auto"/>
    </cs:lnRef>
    <cs:fillRef idx="1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1"/>
    <cs:effectRef idx="0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dataTable>
  <cs:downBar>
    <cs:lnRef idx="0"/>
    <cs:fillRef idx="0"/>
    <cs:effectRef idx="0"/>
    <cs:fontRef idx="minor">
      <a:schemeClr val="tx1"/>
    </cs:fontRef>
    <cs:spPr>
      <a:solidFill>
        <a:schemeClr val="dk1">
          <a:lumMod val="75000"/>
          <a:lumOff val="25000"/>
        </a:schemeClr>
      </a:solidFill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0"/>
            <a:lumOff val="50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862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trendlineLabel>
  <cs:upBar>
    <cs:lnRef idx="0"/>
    <cs:fillRef idx="0"/>
    <cs:effectRef idx="0"/>
    <cs:fontRef idx="minor">
      <a:schemeClr val="tx1"/>
    </cs:fontRef>
    <cs:spPr>
      <a:solidFill>
        <a:schemeClr val="lt1"/>
      </a:solidFill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diagrams/colors1.xml><?xml version="1.0" encoding="utf-8"?>
<dgm:colorsDef xmlns:dgm="http://schemas.openxmlformats.org/drawingml/2006/diagram" xmlns:a="http://schemas.openxmlformats.org/drawingml/2006/main" uniqueId="urn:microsoft.com/office/officeart/2005/8/colors/colorful1">
  <dgm:title val=""/>
  <dgm:desc val=""/>
  <dgm:catLst>
    <dgm:cat type="colorful" pri="10100"/>
  </dgm:catLst>
  <dgm:styleLbl name="node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1">
    <dgm:fillClrLst meth="repeat">
      <a:schemeClr val="accent2"/>
      <a:schemeClr val="accent3"/>
      <a:schemeClr val="accent4"/>
      <a:schemeClr val="accent5"/>
      <a:schemeClr val="accent6"/>
    </dgm:fillClrLst>
    <dgm:linClrLst meth="repeat">
      <a:schemeClr val="lt1"/>
    </dgm:linClrLst>
    <dgm:effectClrLst/>
    <dgm:txLinClrLst/>
    <dgm:txFillClrLst/>
    <dgm:txEffectClrLst/>
  </dgm:styleLbl>
  <dgm:styleLbl name="alignNode1">
    <dgm:fillClrLst meth="repeat">
      <a:schemeClr val="accent2"/>
      <a:schemeClr val="accent3"/>
      <a:schemeClr val="accent4"/>
      <a:schemeClr val="accent5"/>
      <a:schemeClr val="accent6"/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/>
    <dgm:txEffectClrLst/>
  </dgm:styleLbl>
  <dgm:styleLbl name="lnNode1">
    <dgm:fillClrLst meth="repeat">
      <a:schemeClr val="accent2"/>
      <a:schemeClr val="accent3"/>
      <a:schemeClr val="accent4"/>
      <a:schemeClr val="accent5"/>
      <a:schemeClr val="accent6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 meth="repeat">
      <a:schemeClr val="accent2">
        <a:alpha val="50000"/>
      </a:schemeClr>
      <a:schemeClr val="accent3">
        <a:alpha val="50000"/>
      </a:schemeClr>
      <a:schemeClr val="accent4">
        <a:alpha val="50000"/>
      </a:schemeClr>
      <a:schemeClr val="accent5">
        <a:alpha val="50000"/>
      </a:schemeClr>
      <a:schemeClr val="accent6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>
      <a:schemeClr val="accent2"/>
    </dgm:fillClrLst>
    <dgm:linClrLst meth="repeat">
      <a:schemeClr val="lt1"/>
    </dgm:linClrLst>
    <dgm:effectClrLst/>
    <dgm:txLinClrLst/>
    <dgm:txFillClrLst/>
    <dgm:txEffectClrLst/>
  </dgm:styleLbl>
  <dgm:styleLbl name="node3">
    <dgm:fillClrLst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node4">
    <dgm:fillClrLst>
      <a:schemeClr val="accent4"/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 meth="repeat">
      <a:schemeClr val="accent2">
        <a:tint val="50000"/>
      </a:schemeClr>
      <a:schemeClr val="accent3">
        <a:tint val="50000"/>
      </a:schemeClr>
      <a:schemeClr val="accent4">
        <a:tint val="50000"/>
      </a:schemeClr>
      <a:schemeClr val="accent5">
        <a:tint val="50000"/>
      </a:schemeClr>
      <a:schemeClr val="accent6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>
      <a:schemeClr val="accent1">
        <a:tint val="50000"/>
      </a:schemeClr>
      <a:schemeClr val="accent2">
        <a:tint val="2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>
      <a:schemeClr val="accent1">
        <a:tint val="50000"/>
      </a:schemeClr>
      <a:schemeClr val="accent2">
        <a:tint val="2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 meth="repeat">
      <a:schemeClr val="accent2"/>
      <a:schemeClr val="accent3"/>
      <a:schemeClr val="accent4"/>
      <a:schemeClr val="accent5"/>
      <a:schemeClr val="accent6"/>
    </dgm:fillClrLst>
    <dgm:linClrLst meth="cycle">
      <a:schemeClr val="lt1"/>
    </dgm:linClrLst>
    <dgm:effectClrLst/>
    <dgm:txLinClrLst/>
    <dgm:txFillClrLst/>
    <dgm:txEffectClrLst/>
  </dgm:styleLbl>
  <dgm:styleLbl name="fgSibTrans2D1">
    <dgm:fillClrLst meth="repeat">
      <a:schemeClr val="accent2"/>
      <a:schemeClr val="accent3"/>
      <a:schemeClr val="accent4"/>
      <a:schemeClr val="accent5"/>
      <a:schemeClr val="accent6"/>
    </dgm:fillClrLst>
    <dgm:linClrLst meth="cycle">
      <a:schemeClr val="lt1"/>
    </dgm:linClrLst>
    <dgm:effectClrLst/>
    <dgm:txLinClrLst/>
    <dgm:txFillClrLst meth="repeat">
      <a:schemeClr val="lt1"/>
    </dgm:txFillClrLst>
    <dgm:txEffectClrLst/>
  </dgm:styleLbl>
  <dgm:styleLbl name="bgSibTrans2D1">
    <dgm:fillClrLst meth="repeat">
      <a:schemeClr val="accent2"/>
      <a:schemeClr val="accent3"/>
      <a:schemeClr val="accent4"/>
      <a:schemeClr val="accent5"/>
      <a:schemeClr val="accent6"/>
    </dgm:fillClrLst>
    <dgm:linClrLst meth="cycle">
      <a:schemeClr val="lt1"/>
    </dgm:linClrLst>
    <dgm:effectClrLst/>
    <dgm:txLinClrLst/>
    <dgm:txFillClrLst meth="repeat">
      <a:schemeClr val="lt1"/>
    </dgm:txFillClrLst>
    <dgm:txEffectClrLst/>
  </dgm:styleLbl>
  <dgm:styleLbl name="sibTrans1D1">
    <dgm:fillClrLst meth="repeat">
      <a:schemeClr val="accent2"/>
      <a:schemeClr val="accent3"/>
      <a:schemeClr val="accent4"/>
      <a:schemeClr val="accent5"/>
      <a:schemeClr val="accent6"/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2"/>
    </dgm:fillClrLst>
    <dgm:linClrLst meth="repeat">
      <a:schemeClr val="accent2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1">
    <dgm:fillClrLst meth="repeat">
      <a:schemeClr val="accent2"/>
    </dgm:fillClrLst>
    <dgm:linClrLst meth="repeat">
      <a:schemeClr val="lt1"/>
    </dgm:linClrLst>
    <dgm:effectClrLst/>
    <dgm:txLinClrLst/>
    <dgm:txFillClrLst/>
    <dgm:txEffectClrLst/>
  </dgm:styleLbl>
  <dgm:styleLbl name="asst2">
    <dgm:fillClrLst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asst3">
    <dgm:fillClrLst>
      <a:schemeClr val="accent4"/>
    </dgm:fillClrLst>
    <dgm:linClrLst meth="repeat">
      <a:schemeClr val="lt1"/>
    </dgm:linClrLst>
    <dgm:effectClrLst/>
    <dgm:txLinClrLst/>
    <dgm:txFillClrLst/>
    <dgm:txEffectClrLst/>
  </dgm:styleLbl>
  <dgm:styleLbl name="asst4">
    <dgm:fillClrLst>
      <a:schemeClr val="accent5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2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parChTrans2D3">
    <dgm:fillClrLst meth="repeat">
      <a:schemeClr val="accent4"/>
    </dgm:fillClrLst>
    <dgm:linClrLst meth="repeat">
      <a:schemeClr val="lt1"/>
    </dgm:linClrLst>
    <dgm:effectClrLst/>
    <dgm:txLinClrLst/>
    <dgm:txFillClrLst/>
    <dgm:txEffectClrLst/>
  </dgm:styleLbl>
  <dgm:styleLbl name="parChTrans2D4">
    <dgm:fillClrLst meth="repeat">
      <a:schemeClr val="accent5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2"/>
    </dgm:fillClrLst>
    <dgm:linClrLst meth="repeat">
      <a:schemeClr val="accent1"/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3">
        <a:tint val="90000"/>
      </a:schemeClr>
    </dgm:fillClrLst>
    <dgm:linClrLst meth="repeat">
      <a:schemeClr val="accent2"/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4">
        <a:tint val="70000"/>
      </a:schemeClr>
    </dgm:fillClrLst>
    <dgm:linClrLst meth="repeat">
      <a:schemeClr val="accent3"/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5">
        <a:tint val="50000"/>
      </a:schemeClr>
    </dgm:fillClrLst>
    <dgm:linClrLst meth="repeat">
      <a:schemeClr val="accent4"/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fgAccFollowNode1">
    <dgm:fillClrLst meth="repeat">
      <a:schemeClr val="accent2">
        <a:tint val="40000"/>
        <a:alpha val="90000"/>
      </a:schemeClr>
      <a:schemeClr val="accent3">
        <a:tint val="40000"/>
        <a:alpha val="90000"/>
      </a:schemeClr>
      <a:schemeClr val="accent4">
        <a:tint val="40000"/>
        <a:alpha val="90000"/>
      </a:schemeClr>
      <a:schemeClr val="accent5">
        <a:tint val="40000"/>
        <a:alpha val="90000"/>
      </a:schemeClr>
      <a:schemeClr val="accent6">
        <a:tint val="40000"/>
        <a:alpha val="90000"/>
      </a:schemeClr>
    </dgm:fillClrLst>
    <dgm:linClrLst meth="repeat">
      <a:schemeClr val="accent2">
        <a:tint val="40000"/>
        <a:alpha val="90000"/>
      </a:schemeClr>
      <a:schemeClr val="accent3">
        <a:tint val="40000"/>
        <a:alpha val="90000"/>
      </a:schemeClr>
      <a:schemeClr val="accent4">
        <a:tint val="40000"/>
        <a:alpha val="90000"/>
      </a:schemeClr>
      <a:schemeClr val="accent5">
        <a:tint val="40000"/>
        <a:alpha val="90000"/>
      </a:schemeClr>
      <a:schemeClr val="accent6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 meth="repeat">
      <a:schemeClr val="accent2">
        <a:tint val="40000"/>
        <a:alpha val="90000"/>
      </a:schemeClr>
      <a:schemeClr val="accent3">
        <a:tint val="40000"/>
        <a:alpha val="90000"/>
      </a:schemeClr>
      <a:schemeClr val="accent4">
        <a:tint val="40000"/>
        <a:alpha val="90000"/>
      </a:schemeClr>
      <a:schemeClr val="accent5">
        <a:tint val="40000"/>
        <a:alpha val="90000"/>
      </a:schemeClr>
      <a:schemeClr val="accent6">
        <a:tint val="40000"/>
        <a:alpha val="90000"/>
      </a:schemeClr>
    </dgm:fillClrLst>
    <dgm:linClrLst meth="repeat">
      <a:schemeClr val="accent2">
        <a:tint val="40000"/>
        <a:alpha val="90000"/>
      </a:schemeClr>
      <a:schemeClr val="accent3">
        <a:tint val="40000"/>
        <a:alpha val="90000"/>
      </a:schemeClr>
      <a:schemeClr val="accent4">
        <a:tint val="40000"/>
        <a:alpha val="90000"/>
      </a:schemeClr>
      <a:schemeClr val="accent5">
        <a:tint val="40000"/>
        <a:alpha val="90000"/>
      </a:schemeClr>
      <a:schemeClr val="accent6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 meth="repeat">
      <a:schemeClr val="accent2">
        <a:tint val="40000"/>
        <a:alpha val="90000"/>
      </a:schemeClr>
      <a:schemeClr val="accent3">
        <a:tint val="40000"/>
        <a:alpha val="90000"/>
      </a:schemeClr>
      <a:schemeClr val="accent4">
        <a:tint val="40000"/>
        <a:alpha val="90000"/>
      </a:schemeClr>
      <a:schemeClr val="accent5">
        <a:tint val="40000"/>
        <a:alpha val="90000"/>
      </a:schemeClr>
      <a:schemeClr val="accent6">
        <a:tint val="40000"/>
        <a:alpha val="90000"/>
      </a:schemeClr>
    </dgm:fillClrLst>
    <dgm:linClrLst meth="repeat">
      <a:schemeClr val="accent2">
        <a:tint val="40000"/>
        <a:alpha val="90000"/>
      </a:schemeClr>
      <a:schemeClr val="accent3">
        <a:tint val="40000"/>
        <a:alpha val="90000"/>
      </a:schemeClr>
      <a:schemeClr val="accent4">
        <a:tint val="40000"/>
        <a:alpha val="90000"/>
      </a:schemeClr>
      <a:schemeClr val="accent5">
        <a:tint val="40000"/>
        <a:alpha val="90000"/>
      </a:schemeClr>
      <a:schemeClr val="accent6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>
      <a:schemeClr val="accent1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>
      <a:schemeClr val="accent2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>
      <a:schemeClr val="accent3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>
      <a:schemeClr val="accent4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2">
        <a:tint val="40000"/>
      </a:schemeClr>
    </dgm:fillClrLst>
    <dgm:linClrLst meth="repeat">
      <a:schemeClr val="dk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2">
        <a:shade val="90000"/>
      </a:schemeClr>
    </dgm:fillClrLst>
    <dgm:linClrLst meth="repeat">
      <a:schemeClr val="dk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1">
        <a:tint val="50000"/>
        <a:alpha val="40000"/>
      </a:schemeClr>
    </dgm:fillClrLst>
    <dgm:linClrLst meth="repeat">
      <a:schemeClr val="accent2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2">
        <a:tint val="4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colors2.xml><?xml version="1.0" encoding="utf-8"?>
<dgm:colorsDef xmlns:dgm="http://schemas.openxmlformats.org/drawingml/2006/diagram" xmlns:a="http://schemas.openxmlformats.org/drawingml/2006/main" uniqueId="urn:microsoft.com/office/officeart/2005/8/colors/colorful1">
  <dgm:title val=""/>
  <dgm:desc val=""/>
  <dgm:catLst>
    <dgm:cat type="colorful" pri="10100"/>
  </dgm:catLst>
  <dgm:styleLbl name="node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1">
    <dgm:fillClrLst meth="repeat">
      <a:schemeClr val="accent2"/>
      <a:schemeClr val="accent3"/>
      <a:schemeClr val="accent4"/>
      <a:schemeClr val="accent5"/>
      <a:schemeClr val="accent6"/>
    </dgm:fillClrLst>
    <dgm:linClrLst meth="repeat">
      <a:schemeClr val="lt1"/>
    </dgm:linClrLst>
    <dgm:effectClrLst/>
    <dgm:txLinClrLst/>
    <dgm:txFillClrLst/>
    <dgm:txEffectClrLst/>
  </dgm:styleLbl>
  <dgm:styleLbl name="alignNode1">
    <dgm:fillClrLst meth="repeat">
      <a:schemeClr val="accent2"/>
      <a:schemeClr val="accent3"/>
      <a:schemeClr val="accent4"/>
      <a:schemeClr val="accent5"/>
      <a:schemeClr val="accent6"/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/>
    <dgm:txEffectClrLst/>
  </dgm:styleLbl>
  <dgm:styleLbl name="lnNode1">
    <dgm:fillClrLst meth="repeat">
      <a:schemeClr val="accent2"/>
      <a:schemeClr val="accent3"/>
      <a:schemeClr val="accent4"/>
      <a:schemeClr val="accent5"/>
      <a:schemeClr val="accent6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 meth="repeat">
      <a:schemeClr val="accent2">
        <a:alpha val="50000"/>
      </a:schemeClr>
      <a:schemeClr val="accent3">
        <a:alpha val="50000"/>
      </a:schemeClr>
      <a:schemeClr val="accent4">
        <a:alpha val="50000"/>
      </a:schemeClr>
      <a:schemeClr val="accent5">
        <a:alpha val="50000"/>
      </a:schemeClr>
      <a:schemeClr val="accent6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>
      <a:schemeClr val="accent2"/>
    </dgm:fillClrLst>
    <dgm:linClrLst meth="repeat">
      <a:schemeClr val="lt1"/>
    </dgm:linClrLst>
    <dgm:effectClrLst/>
    <dgm:txLinClrLst/>
    <dgm:txFillClrLst/>
    <dgm:txEffectClrLst/>
  </dgm:styleLbl>
  <dgm:styleLbl name="node3">
    <dgm:fillClrLst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node4">
    <dgm:fillClrLst>
      <a:schemeClr val="accent4"/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 meth="repeat">
      <a:schemeClr val="accent2">
        <a:tint val="50000"/>
      </a:schemeClr>
      <a:schemeClr val="accent3">
        <a:tint val="50000"/>
      </a:schemeClr>
      <a:schemeClr val="accent4">
        <a:tint val="50000"/>
      </a:schemeClr>
      <a:schemeClr val="accent5">
        <a:tint val="50000"/>
      </a:schemeClr>
      <a:schemeClr val="accent6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>
      <a:schemeClr val="accent1">
        <a:tint val="50000"/>
      </a:schemeClr>
      <a:schemeClr val="accent2">
        <a:tint val="2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>
      <a:schemeClr val="accent1">
        <a:tint val="50000"/>
      </a:schemeClr>
      <a:schemeClr val="accent2">
        <a:tint val="2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 meth="repeat">
      <a:schemeClr val="accent2"/>
      <a:schemeClr val="accent3"/>
      <a:schemeClr val="accent4"/>
      <a:schemeClr val="accent5"/>
      <a:schemeClr val="accent6"/>
    </dgm:fillClrLst>
    <dgm:linClrLst meth="cycle">
      <a:schemeClr val="lt1"/>
    </dgm:linClrLst>
    <dgm:effectClrLst/>
    <dgm:txLinClrLst/>
    <dgm:txFillClrLst/>
    <dgm:txEffectClrLst/>
  </dgm:styleLbl>
  <dgm:styleLbl name="fgSibTrans2D1">
    <dgm:fillClrLst meth="repeat">
      <a:schemeClr val="accent2"/>
      <a:schemeClr val="accent3"/>
      <a:schemeClr val="accent4"/>
      <a:schemeClr val="accent5"/>
      <a:schemeClr val="accent6"/>
    </dgm:fillClrLst>
    <dgm:linClrLst meth="cycle">
      <a:schemeClr val="lt1"/>
    </dgm:linClrLst>
    <dgm:effectClrLst/>
    <dgm:txLinClrLst/>
    <dgm:txFillClrLst meth="repeat">
      <a:schemeClr val="lt1"/>
    </dgm:txFillClrLst>
    <dgm:txEffectClrLst/>
  </dgm:styleLbl>
  <dgm:styleLbl name="bgSibTrans2D1">
    <dgm:fillClrLst meth="repeat">
      <a:schemeClr val="accent2"/>
      <a:schemeClr val="accent3"/>
      <a:schemeClr val="accent4"/>
      <a:schemeClr val="accent5"/>
      <a:schemeClr val="accent6"/>
    </dgm:fillClrLst>
    <dgm:linClrLst meth="cycle">
      <a:schemeClr val="lt1"/>
    </dgm:linClrLst>
    <dgm:effectClrLst/>
    <dgm:txLinClrLst/>
    <dgm:txFillClrLst meth="repeat">
      <a:schemeClr val="lt1"/>
    </dgm:txFillClrLst>
    <dgm:txEffectClrLst/>
  </dgm:styleLbl>
  <dgm:styleLbl name="sibTrans1D1">
    <dgm:fillClrLst meth="repeat">
      <a:schemeClr val="accent2"/>
      <a:schemeClr val="accent3"/>
      <a:schemeClr val="accent4"/>
      <a:schemeClr val="accent5"/>
      <a:schemeClr val="accent6"/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2"/>
    </dgm:fillClrLst>
    <dgm:linClrLst meth="repeat">
      <a:schemeClr val="accent2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1">
    <dgm:fillClrLst meth="repeat">
      <a:schemeClr val="accent2"/>
    </dgm:fillClrLst>
    <dgm:linClrLst meth="repeat">
      <a:schemeClr val="lt1"/>
    </dgm:linClrLst>
    <dgm:effectClrLst/>
    <dgm:txLinClrLst/>
    <dgm:txFillClrLst/>
    <dgm:txEffectClrLst/>
  </dgm:styleLbl>
  <dgm:styleLbl name="asst2">
    <dgm:fillClrLst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asst3">
    <dgm:fillClrLst>
      <a:schemeClr val="accent4"/>
    </dgm:fillClrLst>
    <dgm:linClrLst meth="repeat">
      <a:schemeClr val="lt1"/>
    </dgm:linClrLst>
    <dgm:effectClrLst/>
    <dgm:txLinClrLst/>
    <dgm:txFillClrLst/>
    <dgm:txEffectClrLst/>
  </dgm:styleLbl>
  <dgm:styleLbl name="asst4">
    <dgm:fillClrLst>
      <a:schemeClr val="accent5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2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parChTrans2D3">
    <dgm:fillClrLst meth="repeat">
      <a:schemeClr val="accent4"/>
    </dgm:fillClrLst>
    <dgm:linClrLst meth="repeat">
      <a:schemeClr val="lt1"/>
    </dgm:linClrLst>
    <dgm:effectClrLst/>
    <dgm:txLinClrLst/>
    <dgm:txFillClrLst/>
    <dgm:txEffectClrLst/>
  </dgm:styleLbl>
  <dgm:styleLbl name="parChTrans2D4">
    <dgm:fillClrLst meth="repeat">
      <a:schemeClr val="accent5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2"/>
    </dgm:fillClrLst>
    <dgm:linClrLst meth="repeat">
      <a:schemeClr val="accent1"/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3">
        <a:tint val="90000"/>
      </a:schemeClr>
    </dgm:fillClrLst>
    <dgm:linClrLst meth="repeat">
      <a:schemeClr val="accent2"/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4">
        <a:tint val="70000"/>
      </a:schemeClr>
    </dgm:fillClrLst>
    <dgm:linClrLst meth="repeat">
      <a:schemeClr val="accent3"/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5">
        <a:tint val="50000"/>
      </a:schemeClr>
    </dgm:fillClrLst>
    <dgm:linClrLst meth="repeat">
      <a:schemeClr val="accent4"/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fgAccFollowNode1">
    <dgm:fillClrLst meth="repeat">
      <a:schemeClr val="accent2">
        <a:tint val="40000"/>
        <a:alpha val="90000"/>
      </a:schemeClr>
      <a:schemeClr val="accent3">
        <a:tint val="40000"/>
        <a:alpha val="90000"/>
      </a:schemeClr>
      <a:schemeClr val="accent4">
        <a:tint val="40000"/>
        <a:alpha val="90000"/>
      </a:schemeClr>
      <a:schemeClr val="accent5">
        <a:tint val="40000"/>
        <a:alpha val="90000"/>
      </a:schemeClr>
      <a:schemeClr val="accent6">
        <a:tint val="40000"/>
        <a:alpha val="90000"/>
      </a:schemeClr>
    </dgm:fillClrLst>
    <dgm:linClrLst meth="repeat">
      <a:schemeClr val="accent2">
        <a:tint val="40000"/>
        <a:alpha val="90000"/>
      </a:schemeClr>
      <a:schemeClr val="accent3">
        <a:tint val="40000"/>
        <a:alpha val="90000"/>
      </a:schemeClr>
      <a:schemeClr val="accent4">
        <a:tint val="40000"/>
        <a:alpha val="90000"/>
      </a:schemeClr>
      <a:schemeClr val="accent5">
        <a:tint val="40000"/>
        <a:alpha val="90000"/>
      </a:schemeClr>
      <a:schemeClr val="accent6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 meth="repeat">
      <a:schemeClr val="accent2">
        <a:tint val="40000"/>
        <a:alpha val="90000"/>
      </a:schemeClr>
      <a:schemeClr val="accent3">
        <a:tint val="40000"/>
        <a:alpha val="90000"/>
      </a:schemeClr>
      <a:schemeClr val="accent4">
        <a:tint val="40000"/>
        <a:alpha val="90000"/>
      </a:schemeClr>
      <a:schemeClr val="accent5">
        <a:tint val="40000"/>
        <a:alpha val="90000"/>
      </a:schemeClr>
      <a:schemeClr val="accent6">
        <a:tint val="40000"/>
        <a:alpha val="90000"/>
      </a:schemeClr>
    </dgm:fillClrLst>
    <dgm:linClrLst meth="repeat">
      <a:schemeClr val="accent2">
        <a:tint val="40000"/>
        <a:alpha val="90000"/>
      </a:schemeClr>
      <a:schemeClr val="accent3">
        <a:tint val="40000"/>
        <a:alpha val="90000"/>
      </a:schemeClr>
      <a:schemeClr val="accent4">
        <a:tint val="40000"/>
        <a:alpha val="90000"/>
      </a:schemeClr>
      <a:schemeClr val="accent5">
        <a:tint val="40000"/>
        <a:alpha val="90000"/>
      </a:schemeClr>
      <a:schemeClr val="accent6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 meth="repeat">
      <a:schemeClr val="accent2">
        <a:tint val="40000"/>
        <a:alpha val="90000"/>
      </a:schemeClr>
      <a:schemeClr val="accent3">
        <a:tint val="40000"/>
        <a:alpha val="90000"/>
      </a:schemeClr>
      <a:schemeClr val="accent4">
        <a:tint val="40000"/>
        <a:alpha val="90000"/>
      </a:schemeClr>
      <a:schemeClr val="accent5">
        <a:tint val="40000"/>
        <a:alpha val="90000"/>
      </a:schemeClr>
      <a:schemeClr val="accent6">
        <a:tint val="40000"/>
        <a:alpha val="90000"/>
      </a:schemeClr>
    </dgm:fillClrLst>
    <dgm:linClrLst meth="repeat">
      <a:schemeClr val="accent2">
        <a:tint val="40000"/>
        <a:alpha val="90000"/>
      </a:schemeClr>
      <a:schemeClr val="accent3">
        <a:tint val="40000"/>
        <a:alpha val="90000"/>
      </a:schemeClr>
      <a:schemeClr val="accent4">
        <a:tint val="40000"/>
        <a:alpha val="90000"/>
      </a:schemeClr>
      <a:schemeClr val="accent5">
        <a:tint val="40000"/>
        <a:alpha val="90000"/>
      </a:schemeClr>
      <a:schemeClr val="accent6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>
      <a:schemeClr val="accent1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>
      <a:schemeClr val="accent2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>
      <a:schemeClr val="accent3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>
      <a:schemeClr val="accent4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2">
        <a:tint val="40000"/>
      </a:schemeClr>
    </dgm:fillClrLst>
    <dgm:linClrLst meth="repeat">
      <a:schemeClr val="dk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2">
        <a:shade val="90000"/>
      </a:schemeClr>
    </dgm:fillClrLst>
    <dgm:linClrLst meth="repeat">
      <a:schemeClr val="dk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1">
        <a:tint val="50000"/>
        <a:alpha val="40000"/>
      </a:schemeClr>
    </dgm:fillClrLst>
    <dgm:linClrLst meth="repeat">
      <a:schemeClr val="accent2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2">
        <a:tint val="4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colors3.xml><?xml version="1.0" encoding="utf-8"?>
<dgm:colorsDef xmlns:dgm="http://schemas.openxmlformats.org/drawingml/2006/diagram" xmlns:a="http://schemas.openxmlformats.org/drawingml/2006/main" uniqueId="urn:microsoft.com/office/officeart/2005/8/colors/colorful1">
  <dgm:title val=""/>
  <dgm:desc val=""/>
  <dgm:catLst>
    <dgm:cat type="colorful" pri="10100"/>
  </dgm:catLst>
  <dgm:styleLbl name="node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1">
    <dgm:fillClrLst meth="repeat">
      <a:schemeClr val="accent2"/>
      <a:schemeClr val="accent3"/>
      <a:schemeClr val="accent4"/>
      <a:schemeClr val="accent5"/>
      <a:schemeClr val="accent6"/>
    </dgm:fillClrLst>
    <dgm:linClrLst meth="repeat">
      <a:schemeClr val="lt1"/>
    </dgm:linClrLst>
    <dgm:effectClrLst/>
    <dgm:txLinClrLst/>
    <dgm:txFillClrLst/>
    <dgm:txEffectClrLst/>
  </dgm:styleLbl>
  <dgm:styleLbl name="alignNode1">
    <dgm:fillClrLst meth="repeat">
      <a:schemeClr val="accent2"/>
      <a:schemeClr val="accent3"/>
      <a:schemeClr val="accent4"/>
      <a:schemeClr val="accent5"/>
      <a:schemeClr val="accent6"/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/>
    <dgm:txEffectClrLst/>
  </dgm:styleLbl>
  <dgm:styleLbl name="lnNode1">
    <dgm:fillClrLst meth="repeat">
      <a:schemeClr val="accent2"/>
      <a:schemeClr val="accent3"/>
      <a:schemeClr val="accent4"/>
      <a:schemeClr val="accent5"/>
      <a:schemeClr val="accent6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 meth="repeat">
      <a:schemeClr val="accent2">
        <a:alpha val="50000"/>
      </a:schemeClr>
      <a:schemeClr val="accent3">
        <a:alpha val="50000"/>
      </a:schemeClr>
      <a:schemeClr val="accent4">
        <a:alpha val="50000"/>
      </a:schemeClr>
      <a:schemeClr val="accent5">
        <a:alpha val="50000"/>
      </a:schemeClr>
      <a:schemeClr val="accent6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>
      <a:schemeClr val="accent2"/>
    </dgm:fillClrLst>
    <dgm:linClrLst meth="repeat">
      <a:schemeClr val="lt1"/>
    </dgm:linClrLst>
    <dgm:effectClrLst/>
    <dgm:txLinClrLst/>
    <dgm:txFillClrLst/>
    <dgm:txEffectClrLst/>
  </dgm:styleLbl>
  <dgm:styleLbl name="node3">
    <dgm:fillClrLst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node4">
    <dgm:fillClrLst>
      <a:schemeClr val="accent4"/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 meth="repeat">
      <a:schemeClr val="accent2">
        <a:tint val="50000"/>
      </a:schemeClr>
      <a:schemeClr val="accent3">
        <a:tint val="50000"/>
      </a:schemeClr>
      <a:schemeClr val="accent4">
        <a:tint val="50000"/>
      </a:schemeClr>
      <a:schemeClr val="accent5">
        <a:tint val="50000"/>
      </a:schemeClr>
      <a:schemeClr val="accent6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>
      <a:schemeClr val="accent1">
        <a:tint val="50000"/>
      </a:schemeClr>
      <a:schemeClr val="accent2">
        <a:tint val="2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>
      <a:schemeClr val="accent1">
        <a:tint val="50000"/>
      </a:schemeClr>
      <a:schemeClr val="accent2">
        <a:tint val="2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 meth="repeat">
      <a:schemeClr val="accent2"/>
      <a:schemeClr val="accent3"/>
      <a:schemeClr val="accent4"/>
      <a:schemeClr val="accent5"/>
      <a:schemeClr val="accent6"/>
    </dgm:fillClrLst>
    <dgm:linClrLst meth="cycle">
      <a:schemeClr val="lt1"/>
    </dgm:linClrLst>
    <dgm:effectClrLst/>
    <dgm:txLinClrLst/>
    <dgm:txFillClrLst/>
    <dgm:txEffectClrLst/>
  </dgm:styleLbl>
  <dgm:styleLbl name="fgSibTrans2D1">
    <dgm:fillClrLst meth="repeat">
      <a:schemeClr val="accent2"/>
      <a:schemeClr val="accent3"/>
      <a:schemeClr val="accent4"/>
      <a:schemeClr val="accent5"/>
      <a:schemeClr val="accent6"/>
    </dgm:fillClrLst>
    <dgm:linClrLst meth="cycle">
      <a:schemeClr val="lt1"/>
    </dgm:linClrLst>
    <dgm:effectClrLst/>
    <dgm:txLinClrLst/>
    <dgm:txFillClrLst meth="repeat">
      <a:schemeClr val="lt1"/>
    </dgm:txFillClrLst>
    <dgm:txEffectClrLst/>
  </dgm:styleLbl>
  <dgm:styleLbl name="bgSibTrans2D1">
    <dgm:fillClrLst meth="repeat">
      <a:schemeClr val="accent2"/>
      <a:schemeClr val="accent3"/>
      <a:schemeClr val="accent4"/>
      <a:schemeClr val="accent5"/>
      <a:schemeClr val="accent6"/>
    </dgm:fillClrLst>
    <dgm:linClrLst meth="cycle">
      <a:schemeClr val="lt1"/>
    </dgm:linClrLst>
    <dgm:effectClrLst/>
    <dgm:txLinClrLst/>
    <dgm:txFillClrLst meth="repeat">
      <a:schemeClr val="lt1"/>
    </dgm:txFillClrLst>
    <dgm:txEffectClrLst/>
  </dgm:styleLbl>
  <dgm:styleLbl name="sibTrans1D1">
    <dgm:fillClrLst meth="repeat">
      <a:schemeClr val="accent2"/>
      <a:schemeClr val="accent3"/>
      <a:schemeClr val="accent4"/>
      <a:schemeClr val="accent5"/>
      <a:schemeClr val="accent6"/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2"/>
    </dgm:fillClrLst>
    <dgm:linClrLst meth="repeat">
      <a:schemeClr val="accent2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1">
    <dgm:fillClrLst meth="repeat">
      <a:schemeClr val="accent2"/>
    </dgm:fillClrLst>
    <dgm:linClrLst meth="repeat">
      <a:schemeClr val="lt1"/>
    </dgm:linClrLst>
    <dgm:effectClrLst/>
    <dgm:txLinClrLst/>
    <dgm:txFillClrLst/>
    <dgm:txEffectClrLst/>
  </dgm:styleLbl>
  <dgm:styleLbl name="asst2">
    <dgm:fillClrLst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asst3">
    <dgm:fillClrLst>
      <a:schemeClr val="accent4"/>
    </dgm:fillClrLst>
    <dgm:linClrLst meth="repeat">
      <a:schemeClr val="lt1"/>
    </dgm:linClrLst>
    <dgm:effectClrLst/>
    <dgm:txLinClrLst/>
    <dgm:txFillClrLst/>
    <dgm:txEffectClrLst/>
  </dgm:styleLbl>
  <dgm:styleLbl name="asst4">
    <dgm:fillClrLst>
      <a:schemeClr val="accent5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2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parChTrans2D3">
    <dgm:fillClrLst meth="repeat">
      <a:schemeClr val="accent4"/>
    </dgm:fillClrLst>
    <dgm:linClrLst meth="repeat">
      <a:schemeClr val="lt1"/>
    </dgm:linClrLst>
    <dgm:effectClrLst/>
    <dgm:txLinClrLst/>
    <dgm:txFillClrLst/>
    <dgm:txEffectClrLst/>
  </dgm:styleLbl>
  <dgm:styleLbl name="parChTrans2D4">
    <dgm:fillClrLst meth="repeat">
      <a:schemeClr val="accent5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2"/>
    </dgm:fillClrLst>
    <dgm:linClrLst meth="repeat">
      <a:schemeClr val="accent1"/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3">
        <a:tint val="90000"/>
      </a:schemeClr>
    </dgm:fillClrLst>
    <dgm:linClrLst meth="repeat">
      <a:schemeClr val="accent2"/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4">
        <a:tint val="70000"/>
      </a:schemeClr>
    </dgm:fillClrLst>
    <dgm:linClrLst meth="repeat">
      <a:schemeClr val="accent3"/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5">
        <a:tint val="50000"/>
      </a:schemeClr>
    </dgm:fillClrLst>
    <dgm:linClrLst meth="repeat">
      <a:schemeClr val="accent4"/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fgAccFollowNode1">
    <dgm:fillClrLst meth="repeat">
      <a:schemeClr val="accent2">
        <a:tint val="40000"/>
        <a:alpha val="90000"/>
      </a:schemeClr>
      <a:schemeClr val="accent3">
        <a:tint val="40000"/>
        <a:alpha val="90000"/>
      </a:schemeClr>
      <a:schemeClr val="accent4">
        <a:tint val="40000"/>
        <a:alpha val="90000"/>
      </a:schemeClr>
      <a:schemeClr val="accent5">
        <a:tint val="40000"/>
        <a:alpha val="90000"/>
      </a:schemeClr>
      <a:schemeClr val="accent6">
        <a:tint val="40000"/>
        <a:alpha val="90000"/>
      </a:schemeClr>
    </dgm:fillClrLst>
    <dgm:linClrLst meth="repeat">
      <a:schemeClr val="accent2">
        <a:tint val="40000"/>
        <a:alpha val="90000"/>
      </a:schemeClr>
      <a:schemeClr val="accent3">
        <a:tint val="40000"/>
        <a:alpha val="90000"/>
      </a:schemeClr>
      <a:schemeClr val="accent4">
        <a:tint val="40000"/>
        <a:alpha val="90000"/>
      </a:schemeClr>
      <a:schemeClr val="accent5">
        <a:tint val="40000"/>
        <a:alpha val="90000"/>
      </a:schemeClr>
      <a:schemeClr val="accent6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 meth="repeat">
      <a:schemeClr val="accent2">
        <a:tint val="40000"/>
        <a:alpha val="90000"/>
      </a:schemeClr>
      <a:schemeClr val="accent3">
        <a:tint val="40000"/>
        <a:alpha val="90000"/>
      </a:schemeClr>
      <a:schemeClr val="accent4">
        <a:tint val="40000"/>
        <a:alpha val="90000"/>
      </a:schemeClr>
      <a:schemeClr val="accent5">
        <a:tint val="40000"/>
        <a:alpha val="90000"/>
      </a:schemeClr>
      <a:schemeClr val="accent6">
        <a:tint val="40000"/>
        <a:alpha val="90000"/>
      </a:schemeClr>
    </dgm:fillClrLst>
    <dgm:linClrLst meth="repeat">
      <a:schemeClr val="accent2">
        <a:tint val="40000"/>
        <a:alpha val="90000"/>
      </a:schemeClr>
      <a:schemeClr val="accent3">
        <a:tint val="40000"/>
        <a:alpha val="90000"/>
      </a:schemeClr>
      <a:schemeClr val="accent4">
        <a:tint val="40000"/>
        <a:alpha val="90000"/>
      </a:schemeClr>
      <a:schemeClr val="accent5">
        <a:tint val="40000"/>
        <a:alpha val="90000"/>
      </a:schemeClr>
      <a:schemeClr val="accent6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 meth="repeat">
      <a:schemeClr val="accent2">
        <a:tint val="40000"/>
        <a:alpha val="90000"/>
      </a:schemeClr>
      <a:schemeClr val="accent3">
        <a:tint val="40000"/>
        <a:alpha val="90000"/>
      </a:schemeClr>
      <a:schemeClr val="accent4">
        <a:tint val="40000"/>
        <a:alpha val="90000"/>
      </a:schemeClr>
      <a:schemeClr val="accent5">
        <a:tint val="40000"/>
        <a:alpha val="90000"/>
      </a:schemeClr>
      <a:schemeClr val="accent6">
        <a:tint val="40000"/>
        <a:alpha val="90000"/>
      </a:schemeClr>
    </dgm:fillClrLst>
    <dgm:linClrLst meth="repeat">
      <a:schemeClr val="accent2">
        <a:tint val="40000"/>
        <a:alpha val="90000"/>
      </a:schemeClr>
      <a:schemeClr val="accent3">
        <a:tint val="40000"/>
        <a:alpha val="90000"/>
      </a:schemeClr>
      <a:schemeClr val="accent4">
        <a:tint val="40000"/>
        <a:alpha val="90000"/>
      </a:schemeClr>
      <a:schemeClr val="accent5">
        <a:tint val="40000"/>
        <a:alpha val="90000"/>
      </a:schemeClr>
      <a:schemeClr val="accent6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>
      <a:schemeClr val="accent1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>
      <a:schemeClr val="accent2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>
      <a:schemeClr val="accent3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>
      <a:schemeClr val="accent4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2">
        <a:tint val="40000"/>
      </a:schemeClr>
    </dgm:fillClrLst>
    <dgm:linClrLst meth="repeat">
      <a:schemeClr val="dk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2">
        <a:shade val="90000"/>
      </a:schemeClr>
    </dgm:fillClrLst>
    <dgm:linClrLst meth="repeat">
      <a:schemeClr val="dk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1">
        <a:tint val="50000"/>
        <a:alpha val="40000"/>
      </a:schemeClr>
    </dgm:fillClrLst>
    <dgm:linClrLst meth="repeat">
      <a:schemeClr val="accent2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2">
        <a:tint val="4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data1.xml><?xml version="1.0" encoding="utf-8"?>
<dgm:dataModel xmlns:dgm="http://schemas.openxmlformats.org/drawingml/2006/diagram" xmlns:a="http://schemas.openxmlformats.org/drawingml/2006/main">
  <dgm:ptLst>
    <dgm:pt modelId="{BD09F8F1-D867-40DC-8336-5BFE1E908231}" type="doc">
      <dgm:prSet loTypeId="urn:microsoft.com/office/officeart/2005/8/layout/hChevron3" loCatId="process" qsTypeId="urn:microsoft.com/office/officeart/2005/8/quickstyle/simple1" qsCatId="simple" csTypeId="urn:microsoft.com/office/officeart/2005/8/colors/colorful1" csCatId="colorful" phldr="1"/>
      <dgm:spPr/>
    </dgm:pt>
    <dgm:pt modelId="{514E6461-A72B-495D-84CD-7575A6DC7ECA}">
      <dgm:prSet phldrT="[Text]" custT="1"/>
      <dgm:spPr>
        <a:solidFill>
          <a:schemeClr val="accent1"/>
        </a:solidFill>
        <a:ln w="19050">
          <a:solidFill>
            <a:schemeClr val="bg1"/>
          </a:solidFill>
        </a:ln>
      </dgm:spPr>
      <dgm:t>
        <a:bodyPr lIns="540000" rIns="28800"/>
        <a:lstStyle/>
        <a:p>
          <a:pPr algn="l"/>
          <a:r>
            <a:rPr lang="de-DE" sz="2200" dirty="0">
              <a:latin typeface="+mj-lt"/>
              <a:cs typeface="Arial" panose="020B0604020202020204" pitchFamily="34" charset="0"/>
            </a:rPr>
            <a:t>Prozessschritt 1</a:t>
          </a:r>
          <a:endParaRPr lang="de-DE" sz="2200" b="1" dirty="0">
            <a:latin typeface="+mj-lt"/>
            <a:cs typeface="Arial" panose="020B0604020202020204" pitchFamily="34" charset="0"/>
          </a:endParaRPr>
        </a:p>
      </dgm:t>
    </dgm:pt>
    <dgm:pt modelId="{267774AE-05A9-43A2-8B46-9D88348991D5}" type="parTrans" cxnId="{0E7735BC-3511-427A-88D1-E4C2C964A268}">
      <dgm:prSet/>
      <dgm:spPr/>
      <dgm:t>
        <a:bodyPr/>
        <a:lstStyle/>
        <a:p>
          <a:endParaRPr lang="de-DE" sz="1800" b="1"/>
        </a:p>
      </dgm:t>
    </dgm:pt>
    <dgm:pt modelId="{52260A9B-8AB7-43E2-833B-B08D5E625354}" type="sibTrans" cxnId="{0E7735BC-3511-427A-88D1-E4C2C964A268}">
      <dgm:prSet/>
      <dgm:spPr/>
      <dgm:t>
        <a:bodyPr/>
        <a:lstStyle/>
        <a:p>
          <a:endParaRPr lang="de-DE" sz="1800" b="1"/>
        </a:p>
      </dgm:t>
    </dgm:pt>
    <dgm:pt modelId="{59BDCAD3-58D5-49D8-86D9-63DE45192E07}">
      <dgm:prSet phldrT="[Text]" custT="1"/>
      <dgm:spPr>
        <a:solidFill>
          <a:schemeClr val="accent3"/>
        </a:solidFill>
        <a:ln w="19050">
          <a:solidFill>
            <a:schemeClr val="bg1"/>
          </a:solidFill>
        </a:ln>
      </dgm:spPr>
      <dgm:t>
        <a:bodyPr lIns="540000" rIns="28800"/>
        <a:lstStyle/>
        <a:p>
          <a:pPr algn="l"/>
          <a:r>
            <a:rPr lang="de-DE" sz="2200" dirty="0">
              <a:latin typeface="+mj-lt"/>
              <a:cs typeface="Arial" panose="020B0604020202020204" pitchFamily="34" charset="0"/>
            </a:rPr>
            <a:t>Prozessschritt 2</a:t>
          </a:r>
          <a:endParaRPr lang="de-DE" sz="2200" b="1" dirty="0">
            <a:latin typeface="+mj-lt"/>
            <a:cs typeface="Arial" panose="020B0604020202020204" pitchFamily="34" charset="0"/>
          </a:endParaRPr>
        </a:p>
      </dgm:t>
    </dgm:pt>
    <dgm:pt modelId="{75566FE8-BECF-4C10-B682-459E971B0DCE}" type="parTrans" cxnId="{E83529FB-B892-467B-A51C-52717D03A737}">
      <dgm:prSet/>
      <dgm:spPr/>
      <dgm:t>
        <a:bodyPr/>
        <a:lstStyle/>
        <a:p>
          <a:endParaRPr lang="de-DE" sz="1800" b="1"/>
        </a:p>
      </dgm:t>
    </dgm:pt>
    <dgm:pt modelId="{E505CE0C-98DC-414B-A644-091140AE9864}" type="sibTrans" cxnId="{E83529FB-B892-467B-A51C-52717D03A737}">
      <dgm:prSet/>
      <dgm:spPr/>
      <dgm:t>
        <a:bodyPr/>
        <a:lstStyle/>
        <a:p>
          <a:endParaRPr lang="de-DE" sz="1800" b="1"/>
        </a:p>
      </dgm:t>
    </dgm:pt>
    <dgm:pt modelId="{2DBACA7D-D722-44EA-BBAF-D838B3CA5603}">
      <dgm:prSet phldrT="[Text]" custT="1"/>
      <dgm:spPr>
        <a:solidFill>
          <a:schemeClr val="tx2"/>
        </a:solidFill>
        <a:ln w="19050">
          <a:solidFill>
            <a:schemeClr val="bg1"/>
          </a:solidFill>
        </a:ln>
      </dgm:spPr>
      <dgm:t>
        <a:bodyPr lIns="540000" rIns="28800"/>
        <a:lstStyle/>
        <a:p>
          <a:pPr algn="l"/>
          <a:r>
            <a:rPr lang="de-DE" sz="2200" dirty="0">
              <a:latin typeface="+mj-lt"/>
              <a:cs typeface="Arial" panose="020B0604020202020204" pitchFamily="34" charset="0"/>
            </a:rPr>
            <a:t>Prozessschritt 3</a:t>
          </a:r>
          <a:endParaRPr lang="de-DE" sz="2200" b="1" dirty="0">
            <a:latin typeface="+mj-lt"/>
            <a:cs typeface="Arial" panose="020B0604020202020204" pitchFamily="34" charset="0"/>
          </a:endParaRPr>
        </a:p>
      </dgm:t>
    </dgm:pt>
    <dgm:pt modelId="{162A232B-3BE9-42BA-B99A-D3B100B5C7A3}" type="parTrans" cxnId="{CAFAEB42-69A6-4008-9001-4FCF57297AC5}">
      <dgm:prSet/>
      <dgm:spPr/>
      <dgm:t>
        <a:bodyPr/>
        <a:lstStyle/>
        <a:p>
          <a:endParaRPr lang="de-DE" sz="1800" b="1"/>
        </a:p>
      </dgm:t>
    </dgm:pt>
    <dgm:pt modelId="{7C585095-18CA-45A1-9B70-781A096F45B6}" type="sibTrans" cxnId="{CAFAEB42-69A6-4008-9001-4FCF57297AC5}">
      <dgm:prSet/>
      <dgm:spPr/>
      <dgm:t>
        <a:bodyPr/>
        <a:lstStyle/>
        <a:p>
          <a:endParaRPr lang="de-DE" sz="1800" b="1"/>
        </a:p>
      </dgm:t>
    </dgm:pt>
    <dgm:pt modelId="{1E0CF10B-C936-4870-B49E-CE90092A8043}">
      <dgm:prSet phldrT="[Text]" custT="1"/>
      <dgm:spPr>
        <a:solidFill>
          <a:schemeClr val="bg2">
            <a:lumMod val="50000"/>
          </a:schemeClr>
        </a:solidFill>
        <a:ln w="19050">
          <a:solidFill>
            <a:schemeClr val="bg1"/>
          </a:solidFill>
        </a:ln>
      </dgm:spPr>
      <dgm:t>
        <a:bodyPr lIns="540000" rIns="28800"/>
        <a:lstStyle/>
        <a:p>
          <a:pPr algn="l"/>
          <a:r>
            <a:rPr lang="de-DE" sz="2200" dirty="0">
              <a:latin typeface="+mj-lt"/>
              <a:cs typeface="Arial" panose="020B0604020202020204" pitchFamily="34" charset="0"/>
            </a:rPr>
            <a:t>Prozessabschluss</a:t>
          </a:r>
          <a:endParaRPr lang="de-DE" sz="2200" b="1" dirty="0">
            <a:latin typeface="+mj-lt"/>
            <a:cs typeface="Arial" panose="020B0604020202020204" pitchFamily="34" charset="0"/>
          </a:endParaRPr>
        </a:p>
      </dgm:t>
    </dgm:pt>
    <dgm:pt modelId="{1A9535B3-9F8F-4C0B-AE08-73D125F3DBAE}" type="parTrans" cxnId="{19BEFE1F-0B22-4F4C-B62D-C9645FC28695}">
      <dgm:prSet/>
      <dgm:spPr/>
      <dgm:t>
        <a:bodyPr/>
        <a:lstStyle/>
        <a:p>
          <a:endParaRPr lang="de-DE" sz="1800" b="1"/>
        </a:p>
      </dgm:t>
    </dgm:pt>
    <dgm:pt modelId="{81C540CA-1AAA-41A6-9E7E-6784BB36D672}" type="sibTrans" cxnId="{19BEFE1F-0B22-4F4C-B62D-C9645FC28695}">
      <dgm:prSet/>
      <dgm:spPr/>
      <dgm:t>
        <a:bodyPr/>
        <a:lstStyle/>
        <a:p>
          <a:endParaRPr lang="de-DE" sz="1800" b="1"/>
        </a:p>
      </dgm:t>
    </dgm:pt>
    <dgm:pt modelId="{05C96727-8063-4E03-9E57-314A67873613}">
      <dgm:prSet phldrT="[Text]" custT="1"/>
      <dgm:spPr>
        <a:solidFill>
          <a:schemeClr val="accent5"/>
        </a:solidFill>
        <a:ln w="19050">
          <a:solidFill>
            <a:schemeClr val="bg1"/>
          </a:solidFill>
        </a:ln>
      </dgm:spPr>
      <dgm:t>
        <a:bodyPr lIns="540000" rIns="28800"/>
        <a:lstStyle/>
        <a:p>
          <a:pPr algn="l"/>
          <a:r>
            <a:rPr lang="de-DE" sz="2200" b="1" dirty="0">
              <a:latin typeface="+mj-lt"/>
              <a:cs typeface="Arial" panose="020B0604020202020204" pitchFamily="34" charset="0"/>
            </a:rPr>
            <a:t>Prozessbeginn</a:t>
          </a:r>
        </a:p>
      </dgm:t>
    </dgm:pt>
    <dgm:pt modelId="{4A451599-8E09-4AE6-BB8A-63872C9AFD2E}" type="sibTrans" cxnId="{E047C89C-FCA7-431D-A13B-9FC0A8A43DB5}">
      <dgm:prSet/>
      <dgm:spPr/>
      <dgm:t>
        <a:bodyPr/>
        <a:lstStyle/>
        <a:p>
          <a:endParaRPr lang="de-DE" sz="1800" b="1"/>
        </a:p>
      </dgm:t>
    </dgm:pt>
    <dgm:pt modelId="{8C715E18-F426-473B-AB5A-2C6DD7A51533}" type="parTrans" cxnId="{E047C89C-FCA7-431D-A13B-9FC0A8A43DB5}">
      <dgm:prSet/>
      <dgm:spPr/>
      <dgm:t>
        <a:bodyPr/>
        <a:lstStyle/>
        <a:p>
          <a:endParaRPr lang="de-DE" sz="1800" b="1"/>
        </a:p>
      </dgm:t>
    </dgm:pt>
    <dgm:pt modelId="{5CF7DC75-8504-BA4B-B1E8-C5175B48FF9E}" type="pres">
      <dgm:prSet presAssocID="{BD09F8F1-D867-40DC-8336-5BFE1E908231}" presName="Name0" presStyleCnt="0">
        <dgm:presLayoutVars>
          <dgm:dir/>
          <dgm:resizeHandles val="exact"/>
        </dgm:presLayoutVars>
      </dgm:prSet>
      <dgm:spPr/>
    </dgm:pt>
    <dgm:pt modelId="{A4A78385-B6C3-4F45-B864-572D3F47227F}" type="pres">
      <dgm:prSet presAssocID="{05C96727-8063-4E03-9E57-314A67873613}" presName="parTxOnly" presStyleLbl="node1" presStyleIdx="0" presStyleCnt="5">
        <dgm:presLayoutVars>
          <dgm:bulletEnabled val="1"/>
        </dgm:presLayoutVars>
      </dgm:prSet>
      <dgm:spPr/>
    </dgm:pt>
    <dgm:pt modelId="{90686906-FBC3-5542-82C8-7BE327D9180A}" type="pres">
      <dgm:prSet presAssocID="{4A451599-8E09-4AE6-BB8A-63872C9AFD2E}" presName="parSpace" presStyleCnt="0"/>
      <dgm:spPr/>
    </dgm:pt>
    <dgm:pt modelId="{5D216437-B9B9-9A49-89A7-9C959AEF2106}" type="pres">
      <dgm:prSet presAssocID="{514E6461-A72B-495D-84CD-7575A6DC7ECA}" presName="parTxOnly" presStyleLbl="node1" presStyleIdx="1" presStyleCnt="5">
        <dgm:presLayoutVars>
          <dgm:bulletEnabled val="1"/>
        </dgm:presLayoutVars>
      </dgm:prSet>
      <dgm:spPr/>
    </dgm:pt>
    <dgm:pt modelId="{C490D615-CD10-7F48-BF1C-2B79B076F472}" type="pres">
      <dgm:prSet presAssocID="{52260A9B-8AB7-43E2-833B-B08D5E625354}" presName="parSpace" presStyleCnt="0"/>
      <dgm:spPr/>
    </dgm:pt>
    <dgm:pt modelId="{C61F3954-399E-3144-9C85-30B66D11012F}" type="pres">
      <dgm:prSet presAssocID="{59BDCAD3-58D5-49D8-86D9-63DE45192E07}" presName="parTxOnly" presStyleLbl="node1" presStyleIdx="2" presStyleCnt="5">
        <dgm:presLayoutVars>
          <dgm:bulletEnabled val="1"/>
        </dgm:presLayoutVars>
      </dgm:prSet>
      <dgm:spPr/>
    </dgm:pt>
    <dgm:pt modelId="{3781C909-7BEB-3745-8ED2-DB1A9709813B}" type="pres">
      <dgm:prSet presAssocID="{E505CE0C-98DC-414B-A644-091140AE9864}" presName="parSpace" presStyleCnt="0"/>
      <dgm:spPr/>
    </dgm:pt>
    <dgm:pt modelId="{290D3006-337D-0447-86BA-EF88C737070D}" type="pres">
      <dgm:prSet presAssocID="{2DBACA7D-D722-44EA-BBAF-D838B3CA5603}" presName="parTxOnly" presStyleLbl="node1" presStyleIdx="3" presStyleCnt="5">
        <dgm:presLayoutVars>
          <dgm:bulletEnabled val="1"/>
        </dgm:presLayoutVars>
      </dgm:prSet>
      <dgm:spPr/>
    </dgm:pt>
    <dgm:pt modelId="{DA061C1A-D34C-7E47-A48F-63BBB41E2849}" type="pres">
      <dgm:prSet presAssocID="{7C585095-18CA-45A1-9B70-781A096F45B6}" presName="parSpace" presStyleCnt="0"/>
      <dgm:spPr/>
    </dgm:pt>
    <dgm:pt modelId="{2D313C48-9153-8E41-B136-D71D946B8BAC}" type="pres">
      <dgm:prSet presAssocID="{1E0CF10B-C936-4870-B49E-CE90092A8043}" presName="parTxOnly" presStyleLbl="node1" presStyleIdx="4" presStyleCnt="5">
        <dgm:presLayoutVars>
          <dgm:bulletEnabled val="1"/>
        </dgm:presLayoutVars>
      </dgm:prSet>
      <dgm:spPr/>
    </dgm:pt>
  </dgm:ptLst>
  <dgm:cxnLst>
    <dgm:cxn modelId="{3E4B5E03-2136-0E4C-BFAF-6708168FB559}" type="presOf" srcId="{05C96727-8063-4E03-9E57-314A67873613}" destId="{A4A78385-B6C3-4F45-B864-572D3F47227F}" srcOrd="0" destOrd="0" presId="urn:microsoft.com/office/officeart/2005/8/layout/hChevron3"/>
    <dgm:cxn modelId="{19BEFE1F-0B22-4F4C-B62D-C9645FC28695}" srcId="{BD09F8F1-D867-40DC-8336-5BFE1E908231}" destId="{1E0CF10B-C936-4870-B49E-CE90092A8043}" srcOrd="4" destOrd="0" parTransId="{1A9535B3-9F8F-4C0B-AE08-73D125F3DBAE}" sibTransId="{81C540CA-1AAA-41A6-9E7E-6784BB36D672}"/>
    <dgm:cxn modelId="{3BDE0F25-4A9F-034D-8889-BAFF0E332498}" type="presOf" srcId="{59BDCAD3-58D5-49D8-86D9-63DE45192E07}" destId="{C61F3954-399E-3144-9C85-30B66D11012F}" srcOrd="0" destOrd="0" presId="urn:microsoft.com/office/officeart/2005/8/layout/hChevron3"/>
    <dgm:cxn modelId="{CAFAEB42-69A6-4008-9001-4FCF57297AC5}" srcId="{BD09F8F1-D867-40DC-8336-5BFE1E908231}" destId="{2DBACA7D-D722-44EA-BBAF-D838B3CA5603}" srcOrd="3" destOrd="0" parTransId="{162A232B-3BE9-42BA-B99A-D3B100B5C7A3}" sibTransId="{7C585095-18CA-45A1-9B70-781A096F45B6}"/>
    <dgm:cxn modelId="{AF4C5E6C-E763-D144-939E-8858E37B5588}" type="presOf" srcId="{2DBACA7D-D722-44EA-BBAF-D838B3CA5603}" destId="{290D3006-337D-0447-86BA-EF88C737070D}" srcOrd="0" destOrd="0" presId="urn:microsoft.com/office/officeart/2005/8/layout/hChevron3"/>
    <dgm:cxn modelId="{BC4F1C4D-D4C6-2B4E-9682-99760F5E8FE0}" type="presOf" srcId="{1E0CF10B-C936-4870-B49E-CE90092A8043}" destId="{2D313C48-9153-8E41-B136-D71D946B8BAC}" srcOrd="0" destOrd="0" presId="urn:microsoft.com/office/officeart/2005/8/layout/hChevron3"/>
    <dgm:cxn modelId="{E047C89C-FCA7-431D-A13B-9FC0A8A43DB5}" srcId="{BD09F8F1-D867-40DC-8336-5BFE1E908231}" destId="{05C96727-8063-4E03-9E57-314A67873613}" srcOrd="0" destOrd="0" parTransId="{8C715E18-F426-473B-AB5A-2C6DD7A51533}" sibTransId="{4A451599-8E09-4AE6-BB8A-63872C9AFD2E}"/>
    <dgm:cxn modelId="{BD531DB3-80E0-AB40-B438-9EB91991933C}" type="presOf" srcId="{BD09F8F1-D867-40DC-8336-5BFE1E908231}" destId="{5CF7DC75-8504-BA4B-B1E8-C5175B48FF9E}" srcOrd="0" destOrd="0" presId="urn:microsoft.com/office/officeart/2005/8/layout/hChevron3"/>
    <dgm:cxn modelId="{0E7735BC-3511-427A-88D1-E4C2C964A268}" srcId="{BD09F8F1-D867-40DC-8336-5BFE1E908231}" destId="{514E6461-A72B-495D-84CD-7575A6DC7ECA}" srcOrd="1" destOrd="0" parTransId="{267774AE-05A9-43A2-8B46-9D88348991D5}" sibTransId="{52260A9B-8AB7-43E2-833B-B08D5E625354}"/>
    <dgm:cxn modelId="{F67FF4DC-BFD1-2549-A5E1-7A98DFCC60AD}" type="presOf" srcId="{514E6461-A72B-495D-84CD-7575A6DC7ECA}" destId="{5D216437-B9B9-9A49-89A7-9C959AEF2106}" srcOrd="0" destOrd="0" presId="urn:microsoft.com/office/officeart/2005/8/layout/hChevron3"/>
    <dgm:cxn modelId="{E83529FB-B892-467B-A51C-52717D03A737}" srcId="{BD09F8F1-D867-40DC-8336-5BFE1E908231}" destId="{59BDCAD3-58D5-49D8-86D9-63DE45192E07}" srcOrd="2" destOrd="0" parTransId="{75566FE8-BECF-4C10-B682-459E971B0DCE}" sibTransId="{E505CE0C-98DC-414B-A644-091140AE9864}"/>
    <dgm:cxn modelId="{B44EA553-C2C7-7A4B-BC53-69593810AB8F}" type="presParOf" srcId="{5CF7DC75-8504-BA4B-B1E8-C5175B48FF9E}" destId="{A4A78385-B6C3-4F45-B864-572D3F47227F}" srcOrd="0" destOrd="0" presId="urn:microsoft.com/office/officeart/2005/8/layout/hChevron3"/>
    <dgm:cxn modelId="{BCD70DCC-C0BD-6744-BE0C-3169A8D398A9}" type="presParOf" srcId="{5CF7DC75-8504-BA4B-B1E8-C5175B48FF9E}" destId="{90686906-FBC3-5542-82C8-7BE327D9180A}" srcOrd="1" destOrd="0" presId="urn:microsoft.com/office/officeart/2005/8/layout/hChevron3"/>
    <dgm:cxn modelId="{FD7AD7CD-7D70-B84A-B475-3B72AD3588C7}" type="presParOf" srcId="{5CF7DC75-8504-BA4B-B1E8-C5175B48FF9E}" destId="{5D216437-B9B9-9A49-89A7-9C959AEF2106}" srcOrd="2" destOrd="0" presId="urn:microsoft.com/office/officeart/2005/8/layout/hChevron3"/>
    <dgm:cxn modelId="{718EA81D-6F2D-C54B-B9C2-71428730E44D}" type="presParOf" srcId="{5CF7DC75-8504-BA4B-B1E8-C5175B48FF9E}" destId="{C490D615-CD10-7F48-BF1C-2B79B076F472}" srcOrd="3" destOrd="0" presId="urn:microsoft.com/office/officeart/2005/8/layout/hChevron3"/>
    <dgm:cxn modelId="{88883FDC-B2CD-0246-BCB4-61E556F3ED39}" type="presParOf" srcId="{5CF7DC75-8504-BA4B-B1E8-C5175B48FF9E}" destId="{C61F3954-399E-3144-9C85-30B66D11012F}" srcOrd="4" destOrd="0" presId="urn:microsoft.com/office/officeart/2005/8/layout/hChevron3"/>
    <dgm:cxn modelId="{9E40346F-57AB-A048-B520-02E2D3DEB691}" type="presParOf" srcId="{5CF7DC75-8504-BA4B-B1E8-C5175B48FF9E}" destId="{3781C909-7BEB-3745-8ED2-DB1A9709813B}" srcOrd="5" destOrd="0" presId="urn:microsoft.com/office/officeart/2005/8/layout/hChevron3"/>
    <dgm:cxn modelId="{AED5D5A4-CD67-D445-B9E2-B4DD08544BEA}" type="presParOf" srcId="{5CF7DC75-8504-BA4B-B1E8-C5175B48FF9E}" destId="{290D3006-337D-0447-86BA-EF88C737070D}" srcOrd="6" destOrd="0" presId="urn:microsoft.com/office/officeart/2005/8/layout/hChevron3"/>
    <dgm:cxn modelId="{A982F935-1F17-4E4B-B644-A6110F8AFD3C}" type="presParOf" srcId="{5CF7DC75-8504-BA4B-B1E8-C5175B48FF9E}" destId="{DA061C1A-D34C-7E47-A48F-63BBB41E2849}" srcOrd="7" destOrd="0" presId="urn:microsoft.com/office/officeart/2005/8/layout/hChevron3"/>
    <dgm:cxn modelId="{89C2E4A2-6C97-9340-8F10-604D1E9271A4}" type="presParOf" srcId="{5CF7DC75-8504-BA4B-B1E8-C5175B48FF9E}" destId="{2D313C48-9153-8E41-B136-D71D946B8BAC}" srcOrd="8" destOrd="0" presId="urn:microsoft.com/office/officeart/2005/8/layout/hChevron3"/>
  </dgm:cxnLst>
  <dgm:bg/>
  <dgm:whole>
    <a:ln w="15875">
      <a:solidFill>
        <a:schemeClr val="bg1"/>
      </a:solidFill>
    </a:ln>
  </dgm:whole>
  <dgm:extLst>
    <a:ext uri="http://schemas.microsoft.com/office/drawing/2008/diagram">
      <dsp:dataModelExt xmlns:dsp="http://schemas.microsoft.com/office/drawing/2008/diagram" relId="rId7" minVer="http://schemas.openxmlformats.org/drawingml/2006/diagram"/>
    </a:ext>
    <a:ext uri="{C62137D5-CB1D-491B-B009-E17868A290BF}">
      <dgm14:recolorImg xmlns:dgm14="http://schemas.microsoft.com/office/drawing/2010/diagram" val="1"/>
    </a:ext>
  </dgm:extLst>
</dgm:dataModel>
</file>

<file path=ppt/diagrams/data2.xml><?xml version="1.0" encoding="utf-8"?>
<dgm:dataModel xmlns:dgm="http://schemas.openxmlformats.org/drawingml/2006/diagram" xmlns:a="http://schemas.openxmlformats.org/drawingml/2006/main">
  <dgm:ptLst>
    <dgm:pt modelId="{BD09F8F1-D867-40DC-8336-5BFE1E908231}" type="doc">
      <dgm:prSet loTypeId="urn:microsoft.com/office/officeart/2005/8/layout/hChevron3" loCatId="process" qsTypeId="urn:microsoft.com/office/officeart/2005/8/quickstyle/simple1" qsCatId="simple" csTypeId="urn:microsoft.com/office/officeart/2005/8/colors/colorful1" csCatId="colorful" phldr="1"/>
      <dgm:spPr/>
    </dgm:pt>
    <dgm:pt modelId="{514E6461-A72B-495D-84CD-7575A6DC7ECA}">
      <dgm:prSet phldrT="[Text]" custT="1"/>
      <dgm:spPr>
        <a:solidFill>
          <a:schemeClr val="accent1"/>
        </a:solidFill>
        <a:ln w="19050">
          <a:solidFill>
            <a:schemeClr val="bg1"/>
          </a:solidFill>
        </a:ln>
      </dgm:spPr>
      <dgm:t>
        <a:bodyPr lIns="540000" rIns="28800"/>
        <a:lstStyle/>
        <a:p>
          <a:pPr algn="l"/>
          <a:r>
            <a:rPr lang="de-DE" sz="2200" dirty="0">
              <a:latin typeface="+mj-lt"/>
              <a:cs typeface="Arial" panose="020B0604020202020204" pitchFamily="34" charset="0"/>
            </a:rPr>
            <a:t>Prozessschritt 1</a:t>
          </a:r>
          <a:endParaRPr lang="de-DE" sz="2200" b="1" dirty="0">
            <a:latin typeface="+mj-lt"/>
            <a:cs typeface="Arial" panose="020B0604020202020204" pitchFamily="34" charset="0"/>
          </a:endParaRPr>
        </a:p>
      </dgm:t>
    </dgm:pt>
    <dgm:pt modelId="{267774AE-05A9-43A2-8B46-9D88348991D5}" type="parTrans" cxnId="{0E7735BC-3511-427A-88D1-E4C2C964A268}">
      <dgm:prSet/>
      <dgm:spPr/>
      <dgm:t>
        <a:bodyPr/>
        <a:lstStyle/>
        <a:p>
          <a:endParaRPr lang="de-DE" sz="1800" b="1"/>
        </a:p>
      </dgm:t>
    </dgm:pt>
    <dgm:pt modelId="{52260A9B-8AB7-43E2-833B-B08D5E625354}" type="sibTrans" cxnId="{0E7735BC-3511-427A-88D1-E4C2C964A268}">
      <dgm:prSet/>
      <dgm:spPr/>
      <dgm:t>
        <a:bodyPr/>
        <a:lstStyle/>
        <a:p>
          <a:endParaRPr lang="de-DE" sz="1800" b="1"/>
        </a:p>
      </dgm:t>
    </dgm:pt>
    <dgm:pt modelId="{59BDCAD3-58D5-49D8-86D9-63DE45192E07}">
      <dgm:prSet phldrT="[Text]" custT="1"/>
      <dgm:spPr>
        <a:solidFill>
          <a:schemeClr val="accent1"/>
        </a:solidFill>
        <a:ln w="19050">
          <a:solidFill>
            <a:schemeClr val="bg1"/>
          </a:solidFill>
        </a:ln>
      </dgm:spPr>
      <dgm:t>
        <a:bodyPr lIns="540000" rIns="28800"/>
        <a:lstStyle/>
        <a:p>
          <a:pPr algn="l"/>
          <a:r>
            <a:rPr lang="de-DE" sz="2200" dirty="0">
              <a:latin typeface="+mj-lt"/>
              <a:cs typeface="Arial" panose="020B0604020202020204" pitchFamily="34" charset="0"/>
            </a:rPr>
            <a:t>Prozessschritt 2</a:t>
          </a:r>
          <a:endParaRPr lang="de-DE" sz="2200" b="1" dirty="0">
            <a:latin typeface="+mj-lt"/>
            <a:cs typeface="Arial" panose="020B0604020202020204" pitchFamily="34" charset="0"/>
          </a:endParaRPr>
        </a:p>
      </dgm:t>
    </dgm:pt>
    <dgm:pt modelId="{75566FE8-BECF-4C10-B682-459E971B0DCE}" type="parTrans" cxnId="{E83529FB-B892-467B-A51C-52717D03A737}">
      <dgm:prSet/>
      <dgm:spPr/>
      <dgm:t>
        <a:bodyPr/>
        <a:lstStyle/>
        <a:p>
          <a:endParaRPr lang="de-DE" sz="1800" b="1"/>
        </a:p>
      </dgm:t>
    </dgm:pt>
    <dgm:pt modelId="{E505CE0C-98DC-414B-A644-091140AE9864}" type="sibTrans" cxnId="{E83529FB-B892-467B-A51C-52717D03A737}">
      <dgm:prSet/>
      <dgm:spPr/>
      <dgm:t>
        <a:bodyPr/>
        <a:lstStyle/>
        <a:p>
          <a:endParaRPr lang="de-DE" sz="1800" b="1"/>
        </a:p>
      </dgm:t>
    </dgm:pt>
    <dgm:pt modelId="{2DBACA7D-D722-44EA-BBAF-D838B3CA5603}">
      <dgm:prSet phldrT="[Text]" custT="1"/>
      <dgm:spPr>
        <a:solidFill>
          <a:schemeClr val="accent1"/>
        </a:solidFill>
        <a:ln w="19050">
          <a:solidFill>
            <a:schemeClr val="bg1"/>
          </a:solidFill>
        </a:ln>
      </dgm:spPr>
      <dgm:t>
        <a:bodyPr lIns="540000" rIns="28800"/>
        <a:lstStyle/>
        <a:p>
          <a:pPr algn="l"/>
          <a:r>
            <a:rPr lang="de-DE" sz="2200" dirty="0">
              <a:latin typeface="+mj-lt"/>
              <a:cs typeface="Arial" panose="020B0604020202020204" pitchFamily="34" charset="0"/>
            </a:rPr>
            <a:t>Prozessschritt 3</a:t>
          </a:r>
          <a:endParaRPr lang="de-DE" sz="2200" b="1" dirty="0">
            <a:latin typeface="+mj-lt"/>
            <a:cs typeface="Arial" panose="020B0604020202020204" pitchFamily="34" charset="0"/>
          </a:endParaRPr>
        </a:p>
      </dgm:t>
    </dgm:pt>
    <dgm:pt modelId="{162A232B-3BE9-42BA-B99A-D3B100B5C7A3}" type="parTrans" cxnId="{CAFAEB42-69A6-4008-9001-4FCF57297AC5}">
      <dgm:prSet/>
      <dgm:spPr/>
      <dgm:t>
        <a:bodyPr/>
        <a:lstStyle/>
        <a:p>
          <a:endParaRPr lang="de-DE" sz="1800" b="1"/>
        </a:p>
      </dgm:t>
    </dgm:pt>
    <dgm:pt modelId="{7C585095-18CA-45A1-9B70-781A096F45B6}" type="sibTrans" cxnId="{CAFAEB42-69A6-4008-9001-4FCF57297AC5}">
      <dgm:prSet/>
      <dgm:spPr/>
      <dgm:t>
        <a:bodyPr/>
        <a:lstStyle/>
        <a:p>
          <a:endParaRPr lang="de-DE" sz="1800" b="1"/>
        </a:p>
      </dgm:t>
    </dgm:pt>
    <dgm:pt modelId="{1E0CF10B-C936-4870-B49E-CE90092A8043}">
      <dgm:prSet phldrT="[Text]" custT="1"/>
      <dgm:spPr>
        <a:solidFill>
          <a:schemeClr val="accent3"/>
        </a:solidFill>
        <a:ln w="19050">
          <a:solidFill>
            <a:schemeClr val="bg1"/>
          </a:solidFill>
        </a:ln>
      </dgm:spPr>
      <dgm:t>
        <a:bodyPr lIns="540000" rIns="28800"/>
        <a:lstStyle/>
        <a:p>
          <a:pPr algn="l"/>
          <a:r>
            <a:rPr lang="de-DE" sz="2200" dirty="0">
              <a:latin typeface="+mj-lt"/>
              <a:cs typeface="Arial" panose="020B0604020202020204" pitchFamily="34" charset="0"/>
            </a:rPr>
            <a:t>Prozessabschluss</a:t>
          </a:r>
          <a:endParaRPr lang="de-DE" sz="2200" b="1" dirty="0">
            <a:latin typeface="+mj-lt"/>
            <a:cs typeface="Arial" panose="020B0604020202020204" pitchFamily="34" charset="0"/>
          </a:endParaRPr>
        </a:p>
      </dgm:t>
    </dgm:pt>
    <dgm:pt modelId="{1A9535B3-9F8F-4C0B-AE08-73D125F3DBAE}" type="parTrans" cxnId="{19BEFE1F-0B22-4F4C-B62D-C9645FC28695}">
      <dgm:prSet/>
      <dgm:spPr/>
      <dgm:t>
        <a:bodyPr/>
        <a:lstStyle/>
        <a:p>
          <a:endParaRPr lang="de-DE" sz="1800" b="1"/>
        </a:p>
      </dgm:t>
    </dgm:pt>
    <dgm:pt modelId="{81C540CA-1AAA-41A6-9E7E-6784BB36D672}" type="sibTrans" cxnId="{19BEFE1F-0B22-4F4C-B62D-C9645FC28695}">
      <dgm:prSet/>
      <dgm:spPr/>
      <dgm:t>
        <a:bodyPr/>
        <a:lstStyle/>
        <a:p>
          <a:endParaRPr lang="de-DE" sz="1800" b="1"/>
        </a:p>
      </dgm:t>
    </dgm:pt>
    <dgm:pt modelId="{05C96727-8063-4E03-9E57-314A67873613}">
      <dgm:prSet phldrT="[Text]" custT="1"/>
      <dgm:spPr>
        <a:solidFill>
          <a:schemeClr val="accent5"/>
        </a:solidFill>
        <a:ln w="19050">
          <a:solidFill>
            <a:schemeClr val="bg1"/>
          </a:solidFill>
        </a:ln>
      </dgm:spPr>
      <dgm:t>
        <a:bodyPr lIns="540000" rIns="28800"/>
        <a:lstStyle/>
        <a:p>
          <a:pPr algn="l"/>
          <a:r>
            <a:rPr lang="de-DE" sz="2200" b="1" dirty="0">
              <a:latin typeface="+mj-lt"/>
              <a:cs typeface="Arial" panose="020B0604020202020204" pitchFamily="34" charset="0"/>
            </a:rPr>
            <a:t>Prozessbeginn</a:t>
          </a:r>
        </a:p>
      </dgm:t>
    </dgm:pt>
    <dgm:pt modelId="{4A451599-8E09-4AE6-BB8A-63872C9AFD2E}" type="sibTrans" cxnId="{E047C89C-FCA7-431D-A13B-9FC0A8A43DB5}">
      <dgm:prSet/>
      <dgm:spPr/>
      <dgm:t>
        <a:bodyPr/>
        <a:lstStyle/>
        <a:p>
          <a:endParaRPr lang="de-DE" sz="1800" b="1"/>
        </a:p>
      </dgm:t>
    </dgm:pt>
    <dgm:pt modelId="{8C715E18-F426-473B-AB5A-2C6DD7A51533}" type="parTrans" cxnId="{E047C89C-FCA7-431D-A13B-9FC0A8A43DB5}">
      <dgm:prSet/>
      <dgm:spPr/>
      <dgm:t>
        <a:bodyPr/>
        <a:lstStyle/>
        <a:p>
          <a:endParaRPr lang="de-DE" sz="1800" b="1"/>
        </a:p>
      </dgm:t>
    </dgm:pt>
    <dgm:pt modelId="{5CF7DC75-8504-BA4B-B1E8-C5175B48FF9E}" type="pres">
      <dgm:prSet presAssocID="{BD09F8F1-D867-40DC-8336-5BFE1E908231}" presName="Name0" presStyleCnt="0">
        <dgm:presLayoutVars>
          <dgm:dir/>
          <dgm:resizeHandles val="exact"/>
        </dgm:presLayoutVars>
      </dgm:prSet>
      <dgm:spPr/>
    </dgm:pt>
    <dgm:pt modelId="{A4A78385-B6C3-4F45-B864-572D3F47227F}" type="pres">
      <dgm:prSet presAssocID="{05C96727-8063-4E03-9E57-314A67873613}" presName="parTxOnly" presStyleLbl="node1" presStyleIdx="0" presStyleCnt="5">
        <dgm:presLayoutVars>
          <dgm:bulletEnabled val="1"/>
        </dgm:presLayoutVars>
      </dgm:prSet>
      <dgm:spPr/>
    </dgm:pt>
    <dgm:pt modelId="{90686906-FBC3-5542-82C8-7BE327D9180A}" type="pres">
      <dgm:prSet presAssocID="{4A451599-8E09-4AE6-BB8A-63872C9AFD2E}" presName="parSpace" presStyleCnt="0"/>
      <dgm:spPr/>
    </dgm:pt>
    <dgm:pt modelId="{5D216437-B9B9-9A49-89A7-9C959AEF2106}" type="pres">
      <dgm:prSet presAssocID="{514E6461-A72B-495D-84CD-7575A6DC7ECA}" presName="parTxOnly" presStyleLbl="node1" presStyleIdx="1" presStyleCnt="5">
        <dgm:presLayoutVars>
          <dgm:bulletEnabled val="1"/>
        </dgm:presLayoutVars>
      </dgm:prSet>
      <dgm:spPr/>
    </dgm:pt>
    <dgm:pt modelId="{C490D615-CD10-7F48-BF1C-2B79B076F472}" type="pres">
      <dgm:prSet presAssocID="{52260A9B-8AB7-43E2-833B-B08D5E625354}" presName="parSpace" presStyleCnt="0"/>
      <dgm:spPr/>
    </dgm:pt>
    <dgm:pt modelId="{C61F3954-399E-3144-9C85-30B66D11012F}" type="pres">
      <dgm:prSet presAssocID="{59BDCAD3-58D5-49D8-86D9-63DE45192E07}" presName="parTxOnly" presStyleLbl="node1" presStyleIdx="2" presStyleCnt="5">
        <dgm:presLayoutVars>
          <dgm:bulletEnabled val="1"/>
        </dgm:presLayoutVars>
      </dgm:prSet>
      <dgm:spPr/>
    </dgm:pt>
    <dgm:pt modelId="{3781C909-7BEB-3745-8ED2-DB1A9709813B}" type="pres">
      <dgm:prSet presAssocID="{E505CE0C-98DC-414B-A644-091140AE9864}" presName="parSpace" presStyleCnt="0"/>
      <dgm:spPr/>
    </dgm:pt>
    <dgm:pt modelId="{290D3006-337D-0447-86BA-EF88C737070D}" type="pres">
      <dgm:prSet presAssocID="{2DBACA7D-D722-44EA-BBAF-D838B3CA5603}" presName="parTxOnly" presStyleLbl="node1" presStyleIdx="3" presStyleCnt="5">
        <dgm:presLayoutVars>
          <dgm:bulletEnabled val="1"/>
        </dgm:presLayoutVars>
      </dgm:prSet>
      <dgm:spPr/>
    </dgm:pt>
    <dgm:pt modelId="{DA061C1A-D34C-7E47-A48F-63BBB41E2849}" type="pres">
      <dgm:prSet presAssocID="{7C585095-18CA-45A1-9B70-781A096F45B6}" presName="parSpace" presStyleCnt="0"/>
      <dgm:spPr/>
    </dgm:pt>
    <dgm:pt modelId="{2D313C48-9153-8E41-B136-D71D946B8BAC}" type="pres">
      <dgm:prSet presAssocID="{1E0CF10B-C936-4870-B49E-CE90092A8043}" presName="parTxOnly" presStyleLbl="node1" presStyleIdx="4" presStyleCnt="5">
        <dgm:presLayoutVars>
          <dgm:bulletEnabled val="1"/>
        </dgm:presLayoutVars>
      </dgm:prSet>
      <dgm:spPr/>
    </dgm:pt>
  </dgm:ptLst>
  <dgm:cxnLst>
    <dgm:cxn modelId="{3E4B5E03-2136-0E4C-BFAF-6708168FB559}" type="presOf" srcId="{05C96727-8063-4E03-9E57-314A67873613}" destId="{A4A78385-B6C3-4F45-B864-572D3F47227F}" srcOrd="0" destOrd="0" presId="urn:microsoft.com/office/officeart/2005/8/layout/hChevron3"/>
    <dgm:cxn modelId="{19BEFE1F-0B22-4F4C-B62D-C9645FC28695}" srcId="{BD09F8F1-D867-40DC-8336-5BFE1E908231}" destId="{1E0CF10B-C936-4870-B49E-CE90092A8043}" srcOrd="4" destOrd="0" parTransId="{1A9535B3-9F8F-4C0B-AE08-73D125F3DBAE}" sibTransId="{81C540CA-1AAA-41A6-9E7E-6784BB36D672}"/>
    <dgm:cxn modelId="{3BDE0F25-4A9F-034D-8889-BAFF0E332498}" type="presOf" srcId="{59BDCAD3-58D5-49D8-86D9-63DE45192E07}" destId="{C61F3954-399E-3144-9C85-30B66D11012F}" srcOrd="0" destOrd="0" presId="urn:microsoft.com/office/officeart/2005/8/layout/hChevron3"/>
    <dgm:cxn modelId="{CAFAEB42-69A6-4008-9001-4FCF57297AC5}" srcId="{BD09F8F1-D867-40DC-8336-5BFE1E908231}" destId="{2DBACA7D-D722-44EA-BBAF-D838B3CA5603}" srcOrd="3" destOrd="0" parTransId="{162A232B-3BE9-42BA-B99A-D3B100B5C7A3}" sibTransId="{7C585095-18CA-45A1-9B70-781A096F45B6}"/>
    <dgm:cxn modelId="{AF4C5E6C-E763-D144-939E-8858E37B5588}" type="presOf" srcId="{2DBACA7D-D722-44EA-BBAF-D838B3CA5603}" destId="{290D3006-337D-0447-86BA-EF88C737070D}" srcOrd="0" destOrd="0" presId="urn:microsoft.com/office/officeart/2005/8/layout/hChevron3"/>
    <dgm:cxn modelId="{BC4F1C4D-D4C6-2B4E-9682-99760F5E8FE0}" type="presOf" srcId="{1E0CF10B-C936-4870-B49E-CE90092A8043}" destId="{2D313C48-9153-8E41-B136-D71D946B8BAC}" srcOrd="0" destOrd="0" presId="urn:microsoft.com/office/officeart/2005/8/layout/hChevron3"/>
    <dgm:cxn modelId="{E047C89C-FCA7-431D-A13B-9FC0A8A43DB5}" srcId="{BD09F8F1-D867-40DC-8336-5BFE1E908231}" destId="{05C96727-8063-4E03-9E57-314A67873613}" srcOrd="0" destOrd="0" parTransId="{8C715E18-F426-473B-AB5A-2C6DD7A51533}" sibTransId="{4A451599-8E09-4AE6-BB8A-63872C9AFD2E}"/>
    <dgm:cxn modelId="{BD531DB3-80E0-AB40-B438-9EB91991933C}" type="presOf" srcId="{BD09F8F1-D867-40DC-8336-5BFE1E908231}" destId="{5CF7DC75-8504-BA4B-B1E8-C5175B48FF9E}" srcOrd="0" destOrd="0" presId="urn:microsoft.com/office/officeart/2005/8/layout/hChevron3"/>
    <dgm:cxn modelId="{0E7735BC-3511-427A-88D1-E4C2C964A268}" srcId="{BD09F8F1-D867-40DC-8336-5BFE1E908231}" destId="{514E6461-A72B-495D-84CD-7575A6DC7ECA}" srcOrd="1" destOrd="0" parTransId="{267774AE-05A9-43A2-8B46-9D88348991D5}" sibTransId="{52260A9B-8AB7-43E2-833B-B08D5E625354}"/>
    <dgm:cxn modelId="{F67FF4DC-BFD1-2549-A5E1-7A98DFCC60AD}" type="presOf" srcId="{514E6461-A72B-495D-84CD-7575A6DC7ECA}" destId="{5D216437-B9B9-9A49-89A7-9C959AEF2106}" srcOrd="0" destOrd="0" presId="urn:microsoft.com/office/officeart/2005/8/layout/hChevron3"/>
    <dgm:cxn modelId="{E83529FB-B892-467B-A51C-52717D03A737}" srcId="{BD09F8F1-D867-40DC-8336-5BFE1E908231}" destId="{59BDCAD3-58D5-49D8-86D9-63DE45192E07}" srcOrd="2" destOrd="0" parTransId="{75566FE8-BECF-4C10-B682-459E971B0DCE}" sibTransId="{E505CE0C-98DC-414B-A644-091140AE9864}"/>
    <dgm:cxn modelId="{B44EA553-C2C7-7A4B-BC53-69593810AB8F}" type="presParOf" srcId="{5CF7DC75-8504-BA4B-B1E8-C5175B48FF9E}" destId="{A4A78385-B6C3-4F45-B864-572D3F47227F}" srcOrd="0" destOrd="0" presId="urn:microsoft.com/office/officeart/2005/8/layout/hChevron3"/>
    <dgm:cxn modelId="{BCD70DCC-C0BD-6744-BE0C-3169A8D398A9}" type="presParOf" srcId="{5CF7DC75-8504-BA4B-B1E8-C5175B48FF9E}" destId="{90686906-FBC3-5542-82C8-7BE327D9180A}" srcOrd="1" destOrd="0" presId="urn:microsoft.com/office/officeart/2005/8/layout/hChevron3"/>
    <dgm:cxn modelId="{FD7AD7CD-7D70-B84A-B475-3B72AD3588C7}" type="presParOf" srcId="{5CF7DC75-8504-BA4B-B1E8-C5175B48FF9E}" destId="{5D216437-B9B9-9A49-89A7-9C959AEF2106}" srcOrd="2" destOrd="0" presId="urn:microsoft.com/office/officeart/2005/8/layout/hChevron3"/>
    <dgm:cxn modelId="{718EA81D-6F2D-C54B-B9C2-71428730E44D}" type="presParOf" srcId="{5CF7DC75-8504-BA4B-B1E8-C5175B48FF9E}" destId="{C490D615-CD10-7F48-BF1C-2B79B076F472}" srcOrd="3" destOrd="0" presId="urn:microsoft.com/office/officeart/2005/8/layout/hChevron3"/>
    <dgm:cxn modelId="{88883FDC-B2CD-0246-BCB4-61E556F3ED39}" type="presParOf" srcId="{5CF7DC75-8504-BA4B-B1E8-C5175B48FF9E}" destId="{C61F3954-399E-3144-9C85-30B66D11012F}" srcOrd="4" destOrd="0" presId="urn:microsoft.com/office/officeart/2005/8/layout/hChevron3"/>
    <dgm:cxn modelId="{9E40346F-57AB-A048-B520-02E2D3DEB691}" type="presParOf" srcId="{5CF7DC75-8504-BA4B-B1E8-C5175B48FF9E}" destId="{3781C909-7BEB-3745-8ED2-DB1A9709813B}" srcOrd="5" destOrd="0" presId="urn:microsoft.com/office/officeart/2005/8/layout/hChevron3"/>
    <dgm:cxn modelId="{AED5D5A4-CD67-D445-B9E2-B4DD08544BEA}" type="presParOf" srcId="{5CF7DC75-8504-BA4B-B1E8-C5175B48FF9E}" destId="{290D3006-337D-0447-86BA-EF88C737070D}" srcOrd="6" destOrd="0" presId="urn:microsoft.com/office/officeart/2005/8/layout/hChevron3"/>
    <dgm:cxn modelId="{A982F935-1F17-4E4B-B644-A6110F8AFD3C}" type="presParOf" srcId="{5CF7DC75-8504-BA4B-B1E8-C5175B48FF9E}" destId="{DA061C1A-D34C-7E47-A48F-63BBB41E2849}" srcOrd="7" destOrd="0" presId="urn:microsoft.com/office/officeart/2005/8/layout/hChevron3"/>
    <dgm:cxn modelId="{89C2E4A2-6C97-9340-8F10-604D1E9271A4}" type="presParOf" srcId="{5CF7DC75-8504-BA4B-B1E8-C5175B48FF9E}" destId="{2D313C48-9153-8E41-B136-D71D946B8BAC}" srcOrd="8" destOrd="0" presId="urn:microsoft.com/office/officeart/2005/8/layout/hChevron3"/>
  </dgm:cxnLst>
  <dgm:bg/>
  <dgm:whole>
    <a:ln w="15875">
      <a:solidFill>
        <a:schemeClr val="bg1"/>
      </a:solidFill>
    </a:ln>
  </dgm:whole>
  <dgm:extLst>
    <a:ext uri="http://schemas.microsoft.com/office/drawing/2008/diagram">
      <dsp:dataModelExt xmlns:dsp="http://schemas.microsoft.com/office/drawing/2008/diagram" relId="rId7" minVer="http://schemas.openxmlformats.org/drawingml/2006/diagram"/>
    </a:ext>
    <a:ext uri="{C62137D5-CB1D-491B-B009-E17868A290BF}">
      <dgm14:recolorImg xmlns:dgm14="http://schemas.microsoft.com/office/drawing/2010/diagram" val="1"/>
    </a:ext>
  </dgm:extLst>
</dgm:dataModel>
</file>

<file path=ppt/diagrams/data3.xml><?xml version="1.0" encoding="utf-8"?>
<dgm:dataModel xmlns:dgm="http://schemas.openxmlformats.org/drawingml/2006/diagram" xmlns:a="http://schemas.openxmlformats.org/drawingml/2006/main">
  <dgm:ptLst>
    <dgm:pt modelId="{BD09F8F1-D867-40DC-8336-5BFE1E908231}" type="doc">
      <dgm:prSet loTypeId="urn:microsoft.com/office/officeart/2005/8/layout/hChevron3" loCatId="process" qsTypeId="urn:microsoft.com/office/officeart/2005/8/quickstyle/simple1" qsCatId="simple" csTypeId="urn:microsoft.com/office/officeart/2005/8/colors/colorful1" csCatId="colorful" phldr="1"/>
      <dgm:spPr/>
    </dgm:pt>
    <dgm:pt modelId="{05C96727-8063-4E03-9E57-314A67873613}">
      <dgm:prSet phldrT="[Text]" custT="1"/>
      <dgm:spPr>
        <a:solidFill>
          <a:schemeClr val="accent3"/>
        </a:solidFill>
        <a:ln w="63500">
          <a:solidFill>
            <a:schemeClr val="bg1"/>
          </a:solidFill>
        </a:ln>
      </dgm:spPr>
      <dgm:t>
        <a:bodyPr lIns="900000" tIns="79200" rIns="0" bIns="0"/>
        <a:lstStyle/>
        <a:p>
          <a:pPr algn="l"/>
          <a:r>
            <a:rPr lang="de-DE" sz="3000" b="1" dirty="0">
              <a:latin typeface="+mj-lt"/>
              <a:cs typeface="Arial" panose="020B0604020202020204" pitchFamily="34" charset="0"/>
            </a:rPr>
            <a:t>2018</a:t>
          </a:r>
        </a:p>
      </dgm:t>
    </dgm:pt>
    <dgm:pt modelId="{4A451599-8E09-4AE6-BB8A-63872C9AFD2E}" type="sibTrans" cxnId="{E047C89C-FCA7-431D-A13B-9FC0A8A43DB5}">
      <dgm:prSet/>
      <dgm:spPr/>
      <dgm:t>
        <a:bodyPr/>
        <a:lstStyle/>
        <a:p>
          <a:endParaRPr lang="de-DE" sz="1800" b="1"/>
        </a:p>
      </dgm:t>
    </dgm:pt>
    <dgm:pt modelId="{8C715E18-F426-473B-AB5A-2C6DD7A51533}" type="parTrans" cxnId="{E047C89C-FCA7-431D-A13B-9FC0A8A43DB5}">
      <dgm:prSet/>
      <dgm:spPr/>
      <dgm:t>
        <a:bodyPr/>
        <a:lstStyle/>
        <a:p>
          <a:endParaRPr lang="de-DE" sz="1800" b="1"/>
        </a:p>
      </dgm:t>
    </dgm:pt>
    <dgm:pt modelId="{2C87C506-FABB-8248-95ED-8F4853153C1B}">
      <dgm:prSet custT="1"/>
      <dgm:spPr>
        <a:solidFill>
          <a:schemeClr val="accent1"/>
        </a:solidFill>
        <a:ln w="63500">
          <a:solidFill>
            <a:schemeClr val="bg1"/>
          </a:solidFill>
        </a:ln>
      </dgm:spPr>
      <dgm:t>
        <a:bodyPr lIns="0" tIns="72000" rIns="251999" bIns="0"/>
        <a:lstStyle/>
        <a:p>
          <a:pPr algn="ctr"/>
          <a:r>
            <a:rPr lang="de-DE" sz="3000" b="1" dirty="0"/>
            <a:t>2019</a:t>
          </a:r>
        </a:p>
      </dgm:t>
    </dgm:pt>
    <dgm:pt modelId="{838C0AA1-EE1B-D042-A74E-A9334AD9AF8E}" type="parTrans" cxnId="{7DEEBBC8-238B-B349-B9BD-ABA2303AB981}">
      <dgm:prSet/>
      <dgm:spPr/>
      <dgm:t>
        <a:bodyPr/>
        <a:lstStyle/>
        <a:p>
          <a:endParaRPr lang="de-DE"/>
        </a:p>
      </dgm:t>
    </dgm:pt>
    <dgm:pt modelId="{AB86904F-1CAF-264E-8D17-9440B491C531}" type="sibTrans" cxnId="{7DEEBBC8-238B-B349-B9BD-ABA2303AB981}">
      <dgm:prSet/>
      <dgm:spPr/>
      <dgm:t>
        <a:bodyPr/>
        <a:lstStyle/>
        <a:p>
          <a:endParaRPr lang="de-DE"/>
        </a:p>
      </dgm:t>
    </dgm:pt>
    <dgm:pt modelId="{809DC4DD-386C-564A-9866-DA88CFBDCF67}">
      <dgm:prSet custT="1"/>
      <dgm:spPr>
        <a:solidFill>
          <a:schemeClr val="accent5"/>
        </a:solidFill>
        <a:ln w="63500">
          <a:solidFill>
            <a:schemeClr val="bg1"/>
          </a:solidFill>
        </a:ln>
      </dgm:spPr>
      <dgm:t>
        <a:bodyPr lIns="0" tIns="72000" rIns="251999" bIns="0"/>
        <a:lstStyle/>
        <a:p>
          <a:r>
            <a:rPr lang="de-DE" sz="3000" b="1" dirty="0"/>
            <a:t>2020</a:t>
          </a:r>
        </a:p>
      </dgm:t>
    </dgm:pt>
    <dgm:pt modelId="{3CBD9AB0-8128-BB47-949B-35A9E2932093}" type="parTrans" cxnId="{DE42E7FD-BCCF-FF43-91FC-537623127A0C}">
      <dgm:prSet/>
      <dgm:spPr/>
      <dgm:t>
        <a:bodyPr/>
        <a:lstStyle/>
        <a:p>
          <a:endParaRPr lang="de-DE"/>
        </a:p>
      </dgm:t>
    </dgm:pt>
    <dgm:pt modelId="{B58A6AB6-5305-C346-80C7-DDA68C914359}" type="sibTrans" cxnId="{DE42E7FD-BCCF-FF43-91FC-537623127A0C}">
      <dgm:prSet/>
      <dgm:spPr/>
      <dgm:t>
        <a:bodyPr/>
        <a:lstStyle/>
        <a:p>
          <a:endParaRPr lang="de-DE"/>
        </a:p>
      </dgm:t>
    </dgm:pt>
    <dgm:pt modelId="{84D78F5F-F0C8-A743-8E0B-5AECA4F987C8}">
      <dgm:prSet custT="1"/>
      <dgm:spPr>
        <a:solidFill>
          <a:schemeClr val="accent4"/>
        </a:solidFill>
        <a:ln w="63500">
          <a:solidFill>
            <a:schemeClr val="bg1"/>
          </a:solidFill>
        </a:ln>
      </dgm:spPr>
      <dgm:t>
        <a:bodyPr lIns="0" tIns="72000" rIns="251999" bIns="0"/>
        <a:lstStyle/>
        <a:p>
          <a:r>
            <a:rPr lang="de-DE" sz="3000" b="1" dirty="0"/>
            <a:t>2021</a:t>
          </a:r>
        </a:p>
      </dgm:t>
    </dgm:pt>
    <dgm:pt modelId="{43F95B91-E909-374B-ADBA-8B1FE2D38906}" type="parTrans" cxnId="{150F6B87-4EB3-B44B-A0CB-D423BDF89719}">
      <dgm:prSet/>
      <dgm:spPr/>
      <dgm:t>
        <a:bodyPr/>
        <a:lstStyle/>
        <a:p>
          <a:endParaRPr lang="de-DE"/>
        </a:p>
      </dgm:t>
    </dgm:pt>
    <dgm:pt modelId="{86DF35A3-04B8-7D49-A65B-F12A460915B7}" type="sibTrans" cxnId="{150F6B87-4EB3-B44B-A0CB-D423BDF89719}">
      <dgm:prSet/>
      <dgm:spPr/>
      <dgm:t>
        <a:bodyPr/>
        <a:lstStyle/>
        <a:p>
          <a:endParaRPr lang="de-DE"/>
        </a:p>
      </dgm:t>
    </dgm:pt>
    <dgm:pt modelId="{9ABA517E-08B8-EC4B-8F3F-ECFC3CCF2E89}">
      <dgm:prSet custT="1"/>
      <dgm:spPr>
        <a:ln w="63500">
          <a:solidFill>
            <a:schemeClr val="bg1"/>
          </a:solidFill>
        </a:ln>
      </dgm:spPr>
      <dgm:t>
        <a:bodyPr lIns="0" tIns="72000" rIns="251999" bIns="0"/>
        <a:lstStyle/>
        <a:p>
          <a:r>
            <a:rPr lang="de-DE" sz="3000" b="1" dirty="0"/>
            <a:t>2022</a:t>
          </a:r>
        </a:p>
      </dgm:t>
    </dgm:pt>
    <dgm:pt modelId="{7086EFB1-655F-E348-8060-C5B706B04D17}" type="parTrans" cxnId="{A03BF4BB-47F0-F34A-BEDA-80D3990BC544}">
      <dgm:prSet/>
      <dgm:spPr/>
      <dgm:t>
        <a:bodyPr/>
        <a:lstStyle/>
        <a:p>
          <a:endParaRPr lang="de-DE"/>
        </a:p>
      </dgm:t>
    </dgm:pt>
    <dgm:pt modelId="{5C45ABC9-056A-274D-8475-57EA959E4560}" type="sibTrans" cxnId="{A03BF4BB-47F0-F34A-BEDA-80D3990BC544}">
      <dgm:prSet/>
      <dgm:spPr/>
      <dgm:t>
        <a:bodyPr/>
        <a:lstStyle/>
        <a:p>
          <a:endParaRPr lang="de-DE"/>
        </a:p>
      </dgm:t>
    </dgm:pt>
    <dgm:pt modelId="{E2B830E8-147B-FF48-8EEA-BED7F61E71AF}">
      <dgm:prSet custT="1"/>
      <dgm:spPr>
        <a:ln w="63500">
          <a:solidFill>
            <a:schemeClr val="bg1"/>
          </a:solidFill>
        </a:ln>
      </dgm:spPr>
      <dgm:t>
        <a:bodyPr lIns="0" tIns="72000" rIns="251999" bIns="0"/>
        <a:lstStyle/>
        <a:p>
          <a:r>
            <a:rPr lang="de-DE" sz="3000" b="1" dirty="0"/>
            <a:t>2023</a:t>
          </a:r>
        </a:p>
      </dgm:t>
    </dgm:pt>
    <dgm:pt modelId="{D3BBDE87-B69F-6A4E-BADA-5DCCC10C0B37}" type="parTrans" cxnId="{5AD63AB6-9349-A147-A8CD-274D8C983021}">
      <dgm:prSet/>
      <dgm:spPr/>
      <dgm:t>
        <a:bodyPr/>
        <a:lstStyle/>
        <a:p>
          <a:endParaRPr lang="de-DE"/>
        </a:p>
      </dgm:t>
    </dgm:pt>
    <dgm:pt modelId="{0968F5C3-BA21-F241-8769-18E0BCFDCAB9}" type="sibTrans" cxnId="{5AD63AB6-9349-A147-A8CD-274D8C983021}">
      <dgm:prSet/>
      <dgm:spPr/>
      <dgm:t>
        <a:bodyPr/>
        <a:lstStyle/>
        <a:p>
          <a:endParaRPr lang="de-DE"/>
        </a:p>
      </dgm:t>
    </dgm:pt>
    <dgm:pt modelId="{154C14DD-0572-7141-9135-7CB0608EAD10}">
      <dgm:prSet custT="1"/>
      <dgm:spPr>
        <a:solidFill>
          <a:schemeClr val="bg2">
            <a:lumMod val="50000"/>
          </a:schemeClr>
        </a:solidFill>
        <a:ln w="63500">
          <a:solidFill>
            <a:schemeClr val="bg1"/>
          </a:solidFill>
        </a:ln>
      </dgm:spPr>
      <dgm:t>
        <a:bodyPr lIns="0" tIns="72000" rIns="251999" bIns="0"/>
        <a:lstStyle/>
        <a:p>
          <a:r>
            <a:rPr lang="de-DE" sz="3000" b="1" dirty="0"/>
            <a:t>2024</a:t>
          </a:r>
        </a:p>
      </dgm:t>
    </dgm:pt>
    <dgm:pt modelId="{BB1C800C-C4BD-8E4B-9841-D7858839A92C}" type="parTrans" cxnId="{2CDE3083-9043-BB42-8AD4-E62FE1E6805B}">
      <dgm:prSet/>
      <dgm:spPr/>
      <dgm:t>
        <a:bodyPr/>
        <a:lstStyle/>
        <a:p>
          <a:endParaRPr lang="de-DE"/>
        </a:p>
      </dgm:t>
    </dgm:pt>
    <dgm:pt modelId="{CC58565B-6B76-EC42-96E8-8FF1F9EFC4C6}" type="sibTrans" cxnId="{2CDE3083-9043-BB42-8AD4-E62FE1E6805B}">
      <dgm:prSet/>
      <dgm:spPr/>
      <dgm:t>
        <a:bodyPr/>
        <a:lstStyle/>
        <a:p>
          <a:endParaRPr lang="de-DE"/>
        </a:p>
      </dgm:t>
    </dgm:pt>
    <dgm:pt modelId="{5A029B86-2539-9A4C-9DB5-59CE75FC377F}">
      <dgm:prSet custT="1"/>
      <dgm:spPr>
        <a:solidFill>
          <a:schemeClr val="bg1">
            <a:lumMod val="65000"/>
          </a:schemeClr>
        </a:solidFill>
        <a:ln w="63500">
          <a:solidFill>
            <a:schemeClr val="bg1"/>
          </a:solidFill>
        </a:ln>
      </dgm:spPr>
      <dgm:t>
        <a:bodyPr lIns="0" tIns="72000" rIns="251999" bIns="0"/>
        <a:lstStyle/>
        <a:p>
          <a:r>
            <a:rPr lang="de-DE" sz="3000" b="1" dirty="0"/>
            <a:t>2025</a:t>
          </a:r>
        </a:p>
      </dgm:t>
    </dgm:pt>
    <dgm:pt modelId="{26FA784A-506B-894C-AF0B-4011B088BABB}" type="parTrans" cxnId="{CF3A9482-AA27-C04A-BF6A-34229AFBF1FB}">
      <dgm:prSet/>
      <dgm:spPr/>
      <dgm:t>
        <a:bodyPr/>
        <a:lstStyle/>
        <a:p>
          <a:endParaRPr lang="de-DE"/>
        </a:p>
      </dgm:t>
    </dgm:pt>
    <dgm:pt modelId="{713FC6AF-4344-CF4F-93F4-FEEAD2CB92FC}" type="sibTrans" cxnId="{CF3A9482-AA27-C04A-BF6A-34229AFBF1FB}">
      <dgm:prSet/>
      <dgm:spPr/>
      <dgm:t>
        <a:bodyPr/>
        <a:lstStyle/>
        <a:p>
          <a:endParaRPr lang="de-DE"/>
        </a:p>
      </dgm:t>
    </dgm:pt>
    <dgm:pt modelId="{5CF7DC75-8504-BA4B-B1E8-C5175B48FF9E}" type="pres">
      <dgm:prSet presAssocID="{BD09F8F1-D867-40DC-8336-5BFE1E908231}" presName="Name0" presStyleCnt="0">
        <dgm:presLayoutVars>
          <dgm:dir/>
          <dgm:resizeHandles val="exact"/>
        </dgm:presLayoutVars>
      </dgm:prSet>
      <dgm:spPr/>
    </dgm:pt>
    <dgm:pt modelId="{A4A78385-B6C3-4F45-B864-572D3F47227F}" type="pres">
      <dgm:prSet presAssocID="{05C96727-8063-4E03-9E57-314A67873613}" presName="parTxOnly" presStyleLbl="node1" presStyleIdx="0" presStyleCnt="8">
        <dgm:presLayoutVars>
          <dgm:bulletEnabled val="1"/>
        </dgm:presLayoutVars>
      </dgm:prSet>
      <dgm:spPr/>
    </dgm:pt>
    <dgm:pt modelId="{FA835449-5691-F84B-A0DE-62BB54EC4702}" type="pres">
      <dgm:prSet presAssocID="{4A451599-8E09-4AE6-BB8A-63872C9AFD2E}" presName="parSpace" presStyleCnt="0"/>
      <dgm:spPr/>
    </dgm:pt>
    <dgm:pt modelId="{ABD6D544-05D5-224C-B598-0F386F4D9CC1}" type="pres">
      <dgm:prSet presAssocID="{2C87C506-FABB-8248-95ED-8F4853153C1B}" presName="parTxOnly" presStyleLbl="node1" presStyleIdx="1" presStyleCnt="8">
        <dgm:presLayoutVars>
          <dgm:bulletEnabled val="1"/>
        </dgm:presLayoutVars>
      </dgm:prSet>
      <dgm:spPr/>
    </dgm:pt>
    <dgm:pt modelId="{F468CA5E-EE15-114C-B937-AC8C01CA2CBF}" type="pres">
      <dgm:prSet presAssocID="{AB86904F-1CAF-264E-8D17-9440B491C531}" presName="parSpace" presStyleCnt="0"/>
      <dgm:spPr/>
    </dgm:pt>
    <dgm:pt modelId="{2C4F06EB-BB97-324B-A407-0C4729BD55B3}" type="pres">
      <dgm:prSet presAssocID="{809DC4DD-386C-564A-9866-DA88CFBDCF67}" presName="parTxOnly" presStyleLbl="node1" presStyleIdx="2" presStyleCnt="8">
        <dgm:presLayoutVars>
          <dgm:bulletEnabled val="1"/>
        </dgm:presLayoutVars>
      </dgm:prSet>
      <dgm:spPr/>
    </dgm:pt>
    <dgm:pt modelId="{AE4BBE57-9972-1245-AADC-EADD623D57FE}" type="pres">
      <dgm:prSet presAssocID="{B58A6AB6-5305-C346-80C7-DDA68C914359}" presName="parSpace" presStyleCnt="0"/>
      <dgm:spPr/>
    </dgm:pt>
    <dgm:pt modelId="{DFE5D8FF-ED04-C24B-B3B8-166448927C84}" type="pres">
      <dgm:prSet presAssocID="{84D78F5F-F0C8-A743-8E0B-5AECA4F987C8}" presName="parTxOnly" presStyleLbl="node1" presStyleIdx="3" presStyleCnt="8">
        <dgm:presLayoutVars>
          <dgm:bulletEnabled val="1"/>
        </dgm:presLayoutVars>
      </dgm:prSet>
      <dgm:spPr/>
    </dgm:pt>
    <dgm:pt modelId="{6A12BAA7-C10E-0D45-A1B5-B9096E1540C3}" type="pres">
      <dgm:prSet presAssocID="{86DF35A3-04B8-7D49-A65B-F12A460915B7}" presName="parSpace" presStyleCnt="0"/>
      <dgm:spPr/>
    </dgm:pt>
    <dgm:pt modelId="{4532EEA2-5129-2043-9F04-4B02D6539EAB}" type="pres">
      <dgm:prSet presAssocID="{9ABA517E-08B8-EC4B-8F3F-ECFC3CCF2E89}" presName="parTxOnly" presStyleLbl="node1" presStyleIdx="4" presStyleCnt="8" custScaleY="90909" custLinFactNeighborY="54601">
        <dgm:presLayoutVars>
          <dgm:bulletEnabled val="1"/>
        </dgm:presLayoutVars>
      </dgm:prSet>
      <dgm:spPr/>
    </dgm:pt>
    <dgm:pt modelId="{01F11363-D5A8-1244-AC23-13087A00732D}" type="pres">
      <dgm:prSet presAssocID="{5C45ABC9-056A-274D-8475-57EA959E4560}" presName="parSpace" presStyleCnt="0"/>
      <dgm:spPr/>
    </dgm:pt>
    <dgm:pt modelId="{D477066E-ADD9-1348-BA06-F455E7BEBFDB}" type="pres">
      <dgm:prSet presAssocID="{E2B830E8-147B-FF48-8EEA-BED7F61E71AF}" presName="parTxOnly" presStyleLbl="node1" presStyleIdx="5" presStyleCnt="8">
        <dgm:presLayoutVars>
          <dgm:bulletEnabled val="1"/>
        </dgm:presLayoutVars>
      </dgm:prSet>
      <dgm:spPr/>
    </dgm:pt>
    <dgm:pt modelId="{D996B7E0-D802-B645-A8AE-0FBAA1A28236}" type="pres">
      <dgm:prSet presAssocID="{0968F5C3-BA21-F241-8769-18E0BCFDCAB9}" presName="parSpace" presStyleCnt="0"/>
      <dgm:spPr/>
    </dgm:pt>
    <dgm:pt modelId="{41E78C1E-BF4D-104D-8DDC-975D4B3A0CF9}" type="pres">
      <dgm:prSet presAssocID="{154C14DD-0572-7141-9135-7CB0608EAD10}" presName="parTxOnly" presStyleLbl="node1" presStyleIdx="6" presStyleCnt="8">
        <dgm:presLayoutVars>
          <dgm:bulletEnabled val="1"/>
        </dgm:presLayoutVars>
      </dgm:prSet>
      <dgm:spPr/>
    </dgm:pt>
    <dgm:pt modelId="{43C9DF68-75E4-B340-8FB2-9F330BDD147E}" type="pres">
      <dgm:prSet presAssocID="{CC58565B-6B76-EC42-96E8-8FF1F9EFC4C6}" presName="parSpace" presStyleCnt="0"/>
      <dgm:spPr/>
    </dgm:pt>
    <dgm:pt modelId="{43E15659-803A-654B-BF1E-44ACDD1783BB}" type="pres">
      <dgm:prSet presAssocID="{5A029B86-2539-9A4C-9DB5-59CE75FC377F}" presName="parTxOnly" presStyleLbl="node1" presStyleIdx="7" presStyleCnt="8">
        <dgm:presLayoutVars>
          <dgm:bulletEnabled val="1"/>
        </dgm:presLayoutVars>
      </dgm:prSet>
      <dgm:spPr/>
    </dgm:pt>
  </dgm:ptLst>
  <dgm:cxnLst>
    <dgm:cxn modelId="{3E4B5E03-2136-0E4C-BFAF-6708168FB559}" type="presOf" srcId="{05C96727-8063-4E03-9E57-314A67873613}" destId="{A4A78385-B6C3-4F45-B864-572D3F47227F}" srcOrd="0" destOrd="0" presId="urn:microsoft.com/office/officeart/2005/8/layout/hChevron3"/>
    <dgm:cxn modelId="{5D00CE62-C2DB-664D-B6B7-0A52A874A777}" type="presOf" srcId="{5A029B86-2539-9A4C-9DB5-59CE75FC377F}" destId="{43E15659-803A-654B-BF1E-44ACDD1783BB}" srcOrd="0" destOrd="0" presId="urn:microsoft.com/office/officeart/2005/8/layout/hChevron3"/>
    <dgm:cxn modelId="{A98BEE42-2B86-8F40-8AF4-C37019091D82}" type="presOf" srcId="{2C87C506-FABB-8248-95ED-8F4853153C1B}" destId="{ABD6D544-05D5-224C-B598-0F386F4D9CC1}" srcOrd="0" destOrd="0" presId="urn:microsoft.com/office/officeart/2005/8/layout/hChevron3"/>
    <dgm:cxn modelId="{4DAB5963-27F2-4E45-A0C5-001243E25AC3}" type="presOf" srcId="{E2B830E8-147B-FF48-8EEA-BED7F61E71AF}" destId="{D477066E-ADD9-1348-BA06-F455E7BEBFDB}" srcOrd="0" destOrd="0" presId="urn:microsoft.com/office/officeart/2005/8/layout/hChevron3"/>
    <dgm:cxn modelId="{CF3A9482-AA27-C04A-BF6A-34229AFBF1FB}" srcId="{BD09F8F1-D867-40DC-8336-5BFE1E908231}" destId="{5A029B86-2539-9A4C-9DB5-59CE75FC377F}" srcOrd="7" destOrd="0" parTransId="{26FA784A-506B-894C-AF0B-4011B088BABB}" sibTransId="{713FC6AF-4344-CF4F-93F4-FEEAD2CB92FC}"/>
    <dgm:cxn modelId="{2CDE3083-9043-BB42-8AD4-E62FE1E6805B}" srcId="{BD09F8F1-D867-40DC-8336-5BFE1E908231}" destId="{154C14DD-0572-7141-9135-7CB0608EAD10}" srcOrd="6" destOrd="0" parTransId="{BB1C800C-C4BD-8E4B-9841-D7858839A92C}" sibTransId="{CC58565B-6B76-EC42-96E8-8FF1F9EFC4C6}"/>
    <dgm:cxn modelId="{150F6B87-4EB3-B44B-A0CB-D423BDF89719}" srcId="{BD09F8F1-D867-40DC-8336-5BFE1E908231}" destId="{84D78F5F-F0C8-A743-8E0B-5AECA4F987C8}" srcOrd="3" destOrd="0" parTransId="{43F95B91-E909-374B-ADBA-8B1FE2D38906}" sibTransId="{86DF35A3-04B8-7D49-A65B-F12A460915B7}"/>
    <dgm:cxn modelId="{42F4F28A-63C8-954F-AEEC-092329407116}" type="presOf" srcId="{9ABA517E-08B8-EC4B-8F3F-ECFC3CCF2E89}" destId="{4532EEA2-5129-2043-9F04-4B02D6539EAB}" srcOrd="0" destOrd="0" presId="urn:microsoft.com/office/officeart/2005/8/layout/hChevron3"/>
    <dgm:cxn modelId="{E047C89C-FCA7-431D-A13B-9FC0A8A43DB5}" srcId="{BD09F8F1-D867-40DC-8336-5BFE1E908231}" destId="{05C96727-8063-4E03-9E57-314A67873613}" srcOrd="0" destOrd="0" parTransId="{8C715E18-F426-473B-AB5A-2C6DD7A51533}" sibTransId="{4A451599-8E09-4AE6-BB8A-63872C9AFD2E}"/>
    <dgm:cxn modelId="{BD531DB3-80E0-AB40-B438-9EB91991933C}" type="presOf" srcId="{BD09F8F1-D867-40DC-8336-5BFE1E908231}" destId="{5CF7DC75-8504-BA4B-B1E8-C5175B48FF9E}" srcOrd="0" destOrd="0" presId="urn:microsoft.com/office/officeart/2005/8/layout/hChevron3"/>
    <dgm:cxn modelId="{5AD63AB6-9349-A147-A8CD-274D8C983021}" srcId="{BD09F8F1-D867-40DC-8336-5BFE1E908231}" destId="{E2B830E8-147B-FF48-8EEA-BED7F61E71AF}" srcOrd="5" destOrd="0" parTransId="{D3BBDE87-B69F-6A4E-BADA-5DCCC10C0B37}" sibTransId="{0968F5C3-BA21-F241-8769-18E0BCFDCAB9}"/>
    <dgm:cxn modelId="{A03BF4BB-47F0-F34A-BEDA-80D3990BC544}" srcId="{BD09F8F1-D867-40DC-8336-5BFE1E908231}" destId="{9ABA517E-08B8-EC4B-8F3F-ECFC3CCF2E89}" srcOrd="4" destOrd="0" parTransId="{7086EFB1-655F-E348-8060-C5B706B04D17}" sibTransId="{5C45ABC9-056A-274D-8475-57EA959E4560}"/>
    <dgm:cxn modelId="{E80396C7-6ECA-0A41-B10F-90D08EC582F8}" type="presOf" srcId="{809DC4DD-386C-564A-9866-DA88CFBDCF67}" destId="{2C4F06EB-BB97-324B-A407-0C4729BD55B3}" srcOrd="0" destOrd="0" presId="urn:microsoft.com/office/officeart/2005/8/layout/hChevron3"/>
    <dgm:cxn modelId="{7DEEBBC8-238B-B349-B9BD-ABA2303AB981}" srcId="{BD09F8F1-D867-40DC-8336-5BFE1E908231}" destId="{2C87C506-FABB-8248-95ED-8F4853153C1B}" srcOrd="1" destOrd="0" parTransId="{838C0AA1-EE1B-D042-A74E-A9334AD9AF8E}" sibTransId="{AB86904F-1CAF-264E-8D17-9440B491C531}"/>
    <dgm:cxn modelId="{01E155F0-548B-1A41-952F-FF0A13BB0B1C}" type="presOf" srcId="{84D78F5F-F0C8-A743-8E0B-5AECA4F987C8}" destId="{DFE5D8FF-ED04-C24B-B3B8-166448927C84}" srcOrd="0" destOrd="0" presId="urn:microsoft.com/office/officeart/2005/8/layout/hChevron3"/>
    <dgm:cxn modelId="{951C8CF5-7C6E-4A4B-8A9A-FC0352AA27D0}" type="presOf" srcId="{154C14DD-0572-7141-9135-7CB0608EAD10}" destId="{41E78C1E-BF4D-104D-8DDC-975D4B3A0CF9}" srcOrd="0" destOrd="0" presId="urn:microsoft.com/office/officeart/2005/8/layout/hChevron3"/>
    <dgm:cxn modelId="{DE42E7FD-BCCF-FF43-91FC-537623127A0C}" srcId="{BD09F8F1-D867-40DC-8336-5BFE1E908231}" destId="{809DC4DD-386C-564A-9866-DA88CFBDCF67}" srcOrd="2" destOrd="0" parTransId="{3CBD9AB0-8128-BB47-949B-35A9E2932093}" sibTransId="{B58A6AB6-5305-C346-80C7-DDA68C914359}"/>
    <dgm:cxn modelId="{B44EA553-C2C7-7A4B-BC53-69593810AB8F}" type="presParOf" srcId="{5CF7DC75-8504-BA4B-B1E8-C5175B48FF9E}" destId="{A4A78385-B6C3-4F45-B864-572D3F47227F}" srcOrd="0" destOrd="0" presId="urn:microsoft.com/office/officeart/2005/8/layout/hChevron3"/>
    <dgm:cxn modelId="{3C57D959-49F0-5A40-AC68-B8447C7CF0B5}" type="presParOf" srcId="{5CF7DC75-8504-BA4B-B1E8-C5175B48FF9E}" destId="{FA835449-5691-F84B-A0DE-62BB54EC4702}" srcOrd="1" destOrd="0" presId="urn:microsoft.com/office/officeart/2005/8/layout/hChevron3"/>
    <dgm:cxn modelId="{A3244E1C-8DC3-0C4C-93BF-E746DF75C6FD}" type="presParOf" srcId="{5CF7DC75-8504-BA4B-B1E8-C5175B48FF9E}" destId="{ABD6D544-05D5-224C-B598-0F386F4D9CC1}" srcOrd="2" destOrd="0" presId="urn:microsoft.com/office/officeart/2005/8/layout/hChevron3"/>
    <dgm:cxn modelId="{85668B68-27BE-D34F-B8E3-899B4DF613AF}" type="presParOf" srcId="{5CF7DC75-8504-BA4B-B1E8-C5175B48FF9E}" destId="{F468CA5E-EE15-114C-B937-AC8C01CA2CBF}" srcOrd="3" destOrd="0" presId="urn:microsoft.com/office/officeart/2005/8/layout/hChevron3"/>
    <dgm:cxn modelId="{A6C03FCC-2003-F748-8E7E-C9A98AD279C5}" type="presParOf" srcId="{5CF7DC75-8504-BA4B-B1E8-C5175B48FF9E}" destId="{2C4F06EB-BB97-324B-A407-0C4729BD55B3}" srcOrd="4" destOrd="0" presId="urn:microsoft.com/office/officeart/2005/8/layout/hChevron3"/>
    <dgm:cxn modelId="{DC0DDE3D-4CD7-9743-8ABC-5D0A3DCC1760}" type="presParOf" srcId="{5CF7DC75-8504-BA4B-B1E8-C5175B48FF9E}" destId="{AE4BBE57-9972-1245-AADC-EADD623D57FE}" srcOrd="5" destOrd="0" presId="urn:microsoft.com/office/officeart/2005/8/layout/hChevron3"/>
    <dgm:cxn modelId="{7EA7663D-C3E3-1E44-9C6A-6FEBA7E5F07B}" type="presParOf" srcId="{5CF7DC75-8504-BA4B-B1E8-C5175B48FF9E}" destId="{DFE5D8FF-ED04-C24B-B3B8-166448927C84}" srcOrd="6" destOrd="0" presId="urn:microsoft.com/office/officeart/2005/8/layout/hChevron3"/>
    <dgm:cxn modelId="{E437CEC5-6A3F-2A4F-B7E7-7662EF6B2D80}" type="presParOf" srcId="{5CF7DC75-8504-BA4B-B1E8-C5175B48FF9E}" destId="{6A12BAA7-C10E-0D45-A1B5-B9096E1540C3}" srcOrd="7" destOrd="0" presId="urn:microsoft.com/office/officeart/2005/8/layout/hChevron3"/>
    <dgm:cxn modelId="{71BFD313-5B6A-CC44-8D35-E6F5406B1F01}" type="presParOf" srcId="{5CF7DC75-8504-BA4B-B1E8-C5175B48FF9E}" destId="{4532EEA2-5129-2043-9F04-4B02D6539EAB}" srcOrd="8" destOrd="0" presId="urn:microsoft.com/office/officeart/2005/8/layout/hChevron3"/>
    <dgm:cxn modelId="{BEBF0206-BB02-5F4E-A7EA-DCC3D2B67437}" type="presParOf" srcId="{5CF7DC75-8504-BA4B-B1E8-C5175B48FF9E}" destId="{01F11363-D5A8-1244-AC23-13087A00732D}" srcOrd="9" destOrd="0" presId="urn:microsoft.com/office/officeart/2005/8/layout/hChevron3"/>
    <dgm:cxn modelId="{BCD3570F-FEDF-B741-AEB3-ABFB75E699CD}" type="presParOf" srcId="{5CF7DC75-8504-BA4B-B1E8-C5175B48FF9E}" destId="{D477066E-ADD9-1348-BA06-F455E7BEBFDB}" srcOrd="10" destOrd="0" presId="urn:microsoft.com/office/officeart/2005/8/layout/hChevron3"/>
    <dgm:cxn modelId="{F0F63EFD-CE01-9449-8AB5-191719DF6698}" type="presParOf" srcId="{5CF7DC75-8504-BA4B-B1E8-C5175B48FF9E}" destId="{D996B7E0-D802-B645-A8AE-0FBAA1A28236}" srcOrd="11" destOrd="0" presId="urn:microsoft.com/office/officeart/2005/8/layout/hChevron3"/>
    <dgm:cxn modelId="{2E707E6C-FCA9-3C43-AA96-986959B5AB23}" type="presParOf" srcId="{5CF7DC75-8504-BA4B-B1E8-C5175B48FF9E}" destId="{41E78C1E-BF4D-104D-8DDC-975D4B3A0CF9}" srcOrd="12" destOrd="0" presId="urn:microsoft.com/office/officeart/2005/8/layout/hChevron3"/>
    <dgm:cxn modelId="{24DE7DE0-FC29-8B44-89DF-2C726087D012}" type="presParOf" srcId="{5CF7DC75-8504-BA4B-B1E8-C5175B48FF9E}" destId="{43C9DF68-75E4-B340-8FB2-9F330BDD147E}" srcOrd="13" destOrd="0" presId="urn:microsoft.com/office/officeart/2005/8/layout/hChevron3"/>
    <dgm:cxn modelId="{A4FC8E4B-0942-7046-9943-A61C6DD96AD5}" type="presParOf" srcId="{5CF7DC75-8504-BA4B-B1E8-C5175B48FF9E}" destId="{43E15659-803A-654B-BF1E-44ACDD1783BB}" srcOrd="14" destOrd="0" presId="urn:microsoft.com/office/officeart/2005/8/layout/hChevron3"/>
  </dgm:cxnLst>
  <dgm:bg/>
  <dgm:whole>
    <a:ln w="15875">
      <a:solidFill>
        <a:schemeClr val="bg1"/>
      </a:solidFill>
    </a:ln>
  </dgm:whole>
  <dgm:extLst>
    <a:ext uri="http://schemas.microsoft.com/office/drawing/2008/diagram">
      <dsp:dataModelExt xmlns:dsp="http://schemas.microsoft.com/office/drawing/2008/diagram" relId="rId7" minVer="http://schemas.openxmlformats.org/drawingml/2006/diagram"/>
    </a:ext>
    <a:ext uri="{C62137D5-CB1D-491B-B009-E17868A290BF}">
      <dgm14:recolorImg xmlns:dgm14="http://schemas.microsoft.com/office/drawing/2010/diagram" val="1"/>
    </a:ext>
  </dgm:extLst>
</dgm:dataModel>
</file>

<file path=ppt/diagrams/drawing1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  <dsp:sp modelId="{A4A78385-B6C3-4F45-B864-572D3F47227F}">
      <dsp:nvSpPr>
        <dsp:cNvPr id="0" name=""/>
        <dsp:cNvSpPr/>
      </dsp:nvSpPr>
      <dsp:spPr>
        <a:xfrm>
          <a:off x="2720" y="0"/>
          <a:ext cx="5304867" cy="789552"/>
        </a:xfrm>
        <a:prstGeom prst="homePlate">
          <a:avLst/>
        </a:prstGeom>
        <a:solidFill>
          <a:schemeClr val="accent5"/>
        </a:solidFill>
        <a:ln w="19050" cap="flat" cmpd="sng" algn="ctr">
          <a:solidFill>
            <a:schemeClr val="bg1"/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540000" tIns="58674" rIns="28800" bIns="58674" numCol="1" spcCol="1270" anchor="ctr" anchorCtr="0">
          <a:noAutofit/>
        </a:bodyPr>
        <a:lstStyle/>
        <a:p>
          <a:pPr marL="0" lvl="0" indent="0" algn="l" defTabSz="9779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de-DE" sz="2200" b="1" kern="1200" dirty="0">
              <a:latin typeface="+mj-lt"/>
              <a:cs typeface="Arial" panose="020B0604020202020204" pitchFamily="34" charset="0"/>
            </a:rPr>
            <a:t>Prozessbeginn</a:t>
          </a:r>
        </a:p>
      </dsp:txBody>
      <dsp:txXfrm>
        <a:off x="2720" y="0"/>
        <a:ext cx="5107479" cy="789552"/>
      </dsp:txXfrm>
    </dsp:sp>
    <dsp:sp modelId="{5D216437-B9B9-9A49-89A7-9C959AEF2106}">
      <dsp:nvSpPr>
        <dsp:cNvPr id="0" name=""/>
        <dsp:cNvSpPr/>
      </dsp:nvSpPr>
      <dsp:spPr>
        <a:xfrm>
          <a:off x="4246614" y="0"/>
          <a:ext cx="5304867" cy="789552"/>
        </a:xfrm>
        <a:prstGeom prst="chevron">
          <a:avLst/>
        </a:prstGeom>
        <a:solidFill>
          <a:schemeClr val="accent1"/>
        </a:solidFill>
        <a:ln w="19050" cap="flat" cmpd="sng" algn="ctr">
          <a:solidFill>
            <a:schemeClr val="bg1"/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540000" tIns="58674" rIns="28800" bIns="58674" numCol="1" spcCol="1270" anchor="ctr" anchorCtr="0">
          <a:noAutofit/>
        </a:bodyPr>
        <a:lstStyle/>
        <a:p>
          <a:pPr marL="0" lvl="0" indent="0" algn="l" defTabSz="9779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de-DE" sz="2200" kern="1200" dirty="0">
              <a:latin typeface="+mj-lt"/>
              <a:cs typeface="Arial" panose="020B0604020202020204" pitchFamily="34" charset="0"/>
            </a:rPr>
            <a:t>Prozessschritt 1</a:t>
          </a:r>
          <a:endParaRPr lang="de-DE" sz="2200" b="1" kern="1200" dirty="0">
            <a:latin typeface="+mj-lt"/>
            <a:cs typeface="Arial" panose="020B0604020202020204" pitchFamily="34" charset="0"/>
          </a:endParaRPr>
        </a:p>
      </dsp:txBody>
      <dsp:txXfrm>
        <a:off x="4641390" y="0"/>
        <a:ext cx="4515315" cy="789552"/>
      </dsp:txXfrm>
    </dsp:sp>
    <dsp:sp modelId="{C61F3954-399E-3144-9C85-30B66D11012F}">
      <dsp:nvSpPr>
        <dsp:cNvPr id="0" name=""/>
        <dsp:cNvSpPr/>
      </dsp:nvSpPr>
      <dsp:spPr>
        <a:xfrm>
          <a:off x="8490509" y="0"/>
          <a:ext cx="5304867" cy="789552"/>
        </a:xfrm>
        <a:prstGeom prst="chevron">
          <a:avLst/>
        </a:prstGeom>
        <a:solidFill>
          <a:schemeClr val="accent3"/>
        </a:solidFill>
        <a:ln w="19050" cap="flat" cmpd="sng" algn="ctr">
          <a:solidFill>
            <a:schemeClr val="bg1"/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540000" tIns="58674" rIns="28800" bIns="58674" numCol="1" spcCol="1270" anchor="ctr" anchorCtr="0">
          <a:noAutofit/>
        </a:bodyPr>
        <a:lstStyle/>
        <a:p>
          <a:pPr marL="0" lvl="0" indent="0" algn="l" defTabSz="9779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de-DE" sz="2200" kern="1200" dirty="0">
              <a:latin typeface="+mj-lt"/>
              <a:cs typeface="Arial" panose="020B0604020202020204" pitchFamily="34" charset="0"/>
            </a:rPr>
            <a:t>Prozessschritt 2</a:t>
          </a:r>
          <a:endParaRPr lang="de-DE" sz="2200" b="1" kern="1200" dirty="0">
            <a:latin typeface="+mj-lt"/>
            <a:cs typeface="Arial" panose="020B0604020202020204" pitchFamily="34" charset="0"/>
          </a:endParaRPr>
        </a:p>
      </dsp:txBody>
      <dsp:txXfrm>
        <a:off x="8885285" y="0"/>
        <a:ext cx="4515315" cy="789552"/>
      </dsp:txXfrm>
    </dsp:sp>
    <dsp:sp modelId="{290D3006-337D-0447-86BA-EF88C737070D}">
      <dsp:nvSpPr>
        <dsp:cNvPr id="0" name=""/>
        <dsp:cNvSpPr/>
      </dsp:nvSpPr>
      <dsp:spPr>
        <a:xfrm>
          <a:off x="12734403" y="0"/>
          <a:ext cx="5304867" cy="789552"/>
        </a:xfrm>
        <a:prstGeom prst="chevron">
          <a:avLst/>
        </a:prstGeom>
        <a:solidFill>
          <a:schemeClr val="tx2"/>
        </a:solidFill>
        <a:ln w="19050" cap="flat" cmpd="sng" algn="ctr">
          <a:solidFill>
            <a:schemeClr val="bg1"/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540000" tIns="58674" rIns="28800" bIns="58674" numCol="1" spcCol="1270" anchor="ctr" anchorCtr="0">
          <a:noAutofit/>
        </a:bodyPr>
        <a:lstStyle/>
        <a:p>
          <a:pPr marL="0" lvl="0" indent="0" algn="l" defTabSz="9779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de-DE" sz="2200" kern="1200" dirty="0">
              <a:latin typeface="+mj-lt"/>
              <a:cs typeface="Arial" panose="020B0604020202020204" pitchFamily="34" charset="0"/>
            </a:rPr>
            <a:t>Prozessschritt 3</a:t>
          </a:r>
          <a:endParaRPr lang="de-DE" sz="2200" b="1" kern="1200" dirty="0">
            <a:latin typeface="+mj-lt"/>
            <a:cs typeface="Arial" panose="020B0604020202020204" pitchFamily="34" charset="0"/>
          </a:endParaRPr>
        </a:p>
      </dsp:txBody>
      <dsp:txXfrm>
        <a:off x="13129179" y="0"/>
        <a:ext cx="4515315" cy="789552"/>
      </dsp:txXfrm>
    </dsp:sp>
    <dsp:sp modelId="{2D313C48-9153-8E41-B136-D71D946B8BAC}">
      <dsp:nvSpPr>
        <dsp:cNvPr id="0" name=""/>
        <dsp:cNvSpPr/>
      </dsp:nvSpPr>
      <dsp:spPr>
        <a:xfrm>
          <a:off x="16978297" y="0"/>
          <a:ext cx="5304867" cy="789552"/>
        </a:xfrm>
        <a:prstGeom prst="chevron">
          <a:avLst/>
        </a:prstGeom>
        <a:solidFill>
          <a:schemeClr val="bg2">
            <a:lumMod val="50000"/>
          </a:schemeClr>
        </a:solidFill>
        <a:ln w="19050" cap="flat" cmpd="sng" algn="ctr">
          <a:solidFill>
            <a:schemeClr val="bg1"/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540000" tIns="58674" rIns="28800" bIns="58674" numCol="1" spcCol="1270" anchor="ctr" anchorCtr="0">
          <a:noAutofit/>
        </a:bodyPr>
        <a:lstStyle/>
        <a:p>
          <a:pPr marL="0" lvl="0" indent="0" algn="l" defTabSz="9779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de-DE" sz="2200" kern="1200" dirty="0">
              <a:latin typeface="+mj-lt"/>
              <a:cs typeface="Arial" panose="020B0604020202020204" pitchFamily="34" charset="0"/>
            </a:rPr>
            <a:t>Prozessabschluss</a:t>
          </a:r>
          <a:endParaRPr lang="de-DE" sz="2200" b="1" kern="1200" dirty="0">
            <a:latin typeface="+mj-lt"/>
            <a:cs typeface="Arial" panose="020B0604020202020204" pitchFamily="34" charset="0"/>
          </a:endParaRPr>
        </a:p>
      </dsp:txBody>
      <dsp:txXfrm>
        <a:off x="17373073" y="0"/>
        <a:ext cx="4515315" cy="789552"/>
      </dsp:txXfrm>
    </dsp:sp>
  </dsp:spTree>
</dsp:drawing>
</file>

<file path=ppt/diagrams/drawing2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  <dsp:sp modelId="{A4A78385-B6C3-4F45-B864-572D3F47227F}">
      <dsp:nvSpPr>
        <dsp:cNvPr id="0" name=""/>
        <dsp:cNvSpPr/>
      </dsp:nvSpPr>
      <dsp:spPr>
        <a:xfrm>
          <a:off x="2720" y="0"/>
          <a:ext cx="5304867" cy="789552"/>
        </a:xfrm>
        <a:prstGeom prst="homePlate">
          <a:avLst/>
        </a:prstGeom>
        <a:solidFill>
          <a:schemeClr val="accent5"/>
        </a:solidFill>
        <a:ln w="19050" cap="flat" cmpd="sng" algn="ctr">
          <a:solidFill>
            <a:schemeClr val="bg1"/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540000" tIns="58674" rIns="28800" bIns="58674" numCol="1" spcCol="1270" anchor="ctr" anchorCtr="0">
          <a:noAutofit/>
        </a:bodyPr>
        <a:lstStyle/>
        <a:p>
          <a:pPr marL="0" lvl="0" indent="0" algn="l" defTabSz="9779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de-DE" sz="2200" b="1" kern="1200" dirty="0">
              <a:latin typeface="+mj-lt"/>
              <a:cs typeface="Arial" panose="020B0604020202020204" pitchFamily="34" charset="0"/>
            </a:rPr>
            <a:t>Prozessbeginn</a:t>
          </a:r>
        </a:p>
      </dsp:txBody>
      <dsp:txXfrm>
        <a:off x="2720" y="0"/>
        <a:ext cx="5107479" cy="789552"/>
      </dsp:txXfrm>
    </dsp:sp>
    <dsp:sp modelId="{5D216437-B9B9-9A49-89A7-9C959AEF2106}">
      <dsp:nvSpPr>
        <dsp:cNvPr id="0" name=""/>
        <dsp:cNvSpPr/>
      </dsp:nvSpPr>
      <dsp:spPr>
        <a:xfrm>
          <a:off x="4246614" y="0"/>
          <a:ext cx="5304867" cy="789552"/>
        </a:xfrm>
        <a:prstGeom prst="chevron">
          <a:avLst/>
        </a:prstGeom>
        <a:solidFill>
          <a:schemeClr val="accent1"/>
        </a:solidFill>
        <a:ln w="19050" cap="flat" cmpd="sng" algn="ctr">
          <a:solidFill>
            <a:schemeClr val="bg1"/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540000" tIns="58674" rIns="28800" bIns="58674" numCol="1" spcCol="1270" anchor="ctr" anchorCtr="0">
          <a:noAutofit/>
        </a:bodyPr>
        <a:lstStyle/>
        <a:p>
          <a:pPr marL="0" lvl="0" indent="0" algn="l" defTabSz="9779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de-DE" sz="2200" kern="1200" dirty="0">
              <a:latin typeface="+mj-lt"/>
              <a:cs typeface="Arial" panose="020B0604020202020204" pitchFamily="34" charset="0"/>
            </a:rPr>
            <a:t>Prozessschritt 1</a:t>
          </a:r>
          <a:endParaRPr lang="de-DE" sz="2200" b="1" kern="1200" dirty="0">
            <a:latin typeface="+mj-lt"/>
            <a:cs typeface="Arial" panose="020B0604020202020204" pitchFamily="34" charset="0"/>
          </a:endParaRPr>
        </a:p>
      </dsp:txBody>
      <dsp:txXfrm>
        <a:off x="4641390" y="0"/>
        <a:ext cx="4515315" cy="789552"/>
      </dsp:txXfrm>
    </dsp:sp>
    <dsp:sp modelId="{C61F3954-399E-3144-9C85-30B66D11012F}">
      <dsp:nvSpPr>
        <dsp:cNvPr id="0" name=""/>
        <dsp:cNvSpPr/>
      </dsp:nvSpPr>
      <dsp:spPr>
        <a:xfrm>
          <a:off x="8490509" y="0"/>
          <a:ext cx="5304867" cy="789552"/>
        </a:xfrm>
        <a:prstGeom prst="chevron">
          <a:avLst/>
        </a:prstGeom>
        <a:solidFill>
          <a:schemeClr val="accent1"/>
        </a:solidFill>
        <a:ln w="19050" cap="flat" cmpd="sng" algn="ctr">
          <a:solidFill>
            <a:schemeClr val="bg1"/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540000" tIns="58674" rIns="28800" bIns="58674" numCol="1" spcCol="1270" anchor="ctr" anchorCtr="0">
          <a:noAutofit/>
        </a:bodyPr>
        <a:lstStyle/>
        <a:p>
          <a:pPr marL="0" lvl="0" indent="0" algn="l" defTabSz="9779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de-DE" sz="2200" kern="1200" dirty="0">
              <a:latin typeface="+mj-lt"/>
              <a:cs typeface="Arial" panose="020B0604020202020204" pitchFamily="34" charset="0"/>
            </a:rPr>
            <a:t>Prozessschritt 2</a:t>
          </a:r>
          <a:endParaRPr lang="de-DE" sz="2200" b="1" kern="1200" dirty="0">
            <a:latin typeface="+mj-lt"/>
            <a:cs typeface="Arial" panose="020B0604020202020204" pitchFamily="34" charset="0"/>
          </a:endParaRPr>
        </a:p>
      </dsp:txBody>
      <dsp:txXfrm>
        <a:off x="8885285" y="0"/>
        <a:ext cx="4515315" cy="789552"/>
      </dsp:txXfrm>
    </dsp:sp>
    <dsp:sp modelId="{290D3006-337D-0447-86BA-EF88C737070D}">
      <dsp:nvSpPr>
        <dsp:cNvPr id="0" name=""/>
        <dsp:cNvSpPr/>
      </dsp:nvSpPr>
      <dsp:spPr>
        <a:xfrm>
          <a:off x="12734403" y="0"/>
          <a:ext cx="5304867" cy="789552"/>
        </a:xfrm>
        <a:prstGeom prst="chevron">
          <a:avLst/>
        </a:prstGeom>
        <a:solidFill>
          <a:schemeClr val="accent1"/>
        </a:solidFill>
        <a:ln w="19050" cap="flat" cmpd="sng" algn="ctr">
          <a:solidFill>
            <a:schemeClr val="bg1"/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540000" tIns="58674" rIns="28800" bIns="58674" numCol="1" spcCol="1270" anchor="ctr" anchorCtr="0">
          <a:noAutofit/>
        </a:bodyPr>
        <a:lstStyle/>
        <a:p>
          <a:pPr marL="0" lvl="0" indent="0" algn="l" defTabSz="9779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de-DE" sz="2200" kern="1200" dirty="0">
              <a:latin typeface="+mj-lt"/>
              <a:cs typeface="Arial" panose="020B0604020202020204" pitchFamily="34" charset="0"/>
            </a:rPr>
            <a:t>Prozessschritt 3</a:t>
          </a:r>
          <a:endParaRPr lang="de-DE" sz="2200" b="1" kern="1200" dirty="0">
            <a:latin typeface="+mj-lt"/>
            <a:cs typeface="Arial" panose="020B0604020202020204" pitchFamily="34" charset="0"/>
          </a:endParaRPr>
        </a:p>
      </dsp:txBody>
      <dsp:txXfrm>
        <a:off x="13129179" y="0"/>
        <a:ext cx="4515315" cy="789552"/>
      </dsp:txXfrm>
    </dsp:sp>
    <dsp:sp modelId="{2D313C48-9153-8E41-B136-D71D946B8BAC}">
      <dsp:nvSpPr>
        <dsp:cNvPr id="0" name=""/>
        <dsp:cNvSpPr/>
      </dsp:nvSpPr>
      <dsp:spPr>
        <a:xfrm>
          <a:off x="16978297" y="0"/>
          <a:ext cx="5304867" cy="789552"/>
        </a:xfrm>
        <a:prstGeom prst="chevron">
          <a:avLst/>
        </a:prstGeom>
        <a:solidFill>
          <a:schemeClr val="accent3"/>
        </a:solidFill>
        <a:ln w="19050" cap="flat" cmpd="sng" algn="ctr">
          <a:solidFill>
            <a:schemeClr val="bg1"/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540000" tIns="58674" rIns="28800" bIns="58674" numCol="1" spcCol="1270" anchor="ctr" anchorCtr="0">
          <a:noAutofit/>
        </a:bodyPr>
        <a:lstStyle/>
        <a:p>
          <a:pPr marL="0" lvl="0" indent="0" algn="l" defTabSz="9779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de-DE" sz="2200" kern="1200" dirty="0">
              <a:latin typeface="+mj-lt"/>
              <a:cs typeface="Arial" panose="020B0604020202020204" pitchFamily="34" charset="0"/>
            </a:rPr>
            <a:t>Prozessabschluss</a:t>
          </a:r>
          <a:endParaRPr lang="de-DE" sz="2200" b="1" kern="1200" dirty="0">
            <a:latin typeface="+mj-lt"/>
            <a:cs typeface="Arial" panose="020B0604020202020204" pitchFamily="34" charset="0"/>
          </a:endParaRPr>
        </a:p>
      </dsp:txBody>
      <dsp:txXfrm>
        <a:off x="17373073" y="0"/>
        <a:ext cx="4515315" cy="789552"/>
      </dsp:txXfrm>
    </dsp:sp>
  </dsp:spTree>
</dsp:drawing>
</file>

<file path=ppt/diagrams/drawing3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  <dsp:sp modelId="{A4A78385-B6C3-4F45-B864-572D3F47227F}">
      <dsp:nvSpPr>
        <dsp:cNvPr id="0" name=""/>
        <dsp:cNvSpPr/>
      </dsp:nvSpPr>
      <dsp:spPr>
        <a:xfrm>
          <a:off x="10881" y="0"/>
          <a:ext cx="3373351" cy="789552"/>
        </a:xfrm>
        <a:prstGeom prst="homePlate">
          <a:avLst/>
        </a:prstGeom>
        <a:solidFill>
          <a:schemeClr val="accent3"/>
        </a:solidFill>
        <a:ln w="63500" cap="flat" cmpd="sng" algn="ctr">
          <a:solidFill>
            <a:schemeClr val="bg1"/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900000" tIns="79200" rIns="0" bIns="0" numCol="1" spcCol="1270" anchor="ctr" anchorCtr="0">
          <a:noAutofit/>
        </a:bodyPr>
        <a:lstStyle/>
        <a:p>
          <a:pPr marL="0" lvl="0" indent="0" algn="l" defTabSz="13335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de-DE" sz="3000" b="1" kern="1200" dirty="0">
              <a:latin typeface="+mj-lt"/>
              <a:cs typeface="Arial" panose="020B0604020202020204" pitchFamily="34" charset="0"/>
            </a:rPr>
            <a:t>2018</a:t>
          </a:r>
        </a:p>
      </dsp:txBody>
      <dsp:txXfrm>
        <a:off x="10881" y="0"/>
        <a:ext cx="3175963" cy="789552"/>
      </dsp:txXfrm>
    </dsp:sp>
    <dsp:sp modelId="{ABD6D544-05D5-224C-B598-0F386F4D9CC1}">
      <dsp:nvSpPr>
        <dsp:cNvPr id="0" name=""/>
        <dsp:cNvSpPr/>
      </dsp:nvSpPr>
      <dsp:spPr>
        <a:xfrm>
          <a:off x="2709563" y="0"/>
          <a:ext cx="3373351" cy="789552"/>
        </a:xfrm>
        <a:prstGeom prst="chevron">
          <a:avLst/>
        </a:prstGeom>
        <a:solidFill>
          <a:schemeClr val="accent1"/>
        </a:solidFill>
        <a:ln w="63500" cap="flat" cmpd="sng" algn="ctr">
          <a:solidFill>
            <a:schemeClr val="bg1"/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0" tIns="72000" rIns="251999" bIns="0" numCol="1" spcCol="1270" anchor="ctr" anchorCtr="0">
          <a:noAutofit/>
        </a:bodyPr>
        <a:lstStyle/>
        <a:p>
          <a:pPr marL="0" lvl="0" indent="0" algn="ctr" defTabSz="13335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de-DE" sz="3000" b="1" kern="1200" dirty="0"/>
            <a:t>2019</a:t>
          </a:r>
        </a:p>
      </dsp:txBody>
      <dsp:txXfrm>
        <a:off x="3104339" y="0"/>
        <a:ext cx="2583799" cy="789552"/>
      </dsp:txXfrm>
    </dsp:sp>
    <dsp:sp modelId="{2C4F06EB-BB97-324B-A407-0C4729BD55B3}">
      <dsp:nvSpPr>
        <dsp:cNvPr id="0" name=""/>
        <dsp:cNvSpPr/>
      </dsp:nvSpPr>
      <dsp:spPr>
        <a:xfrm>
          <a:off x="5408244" y="0"/>
          <a:ext cx="3373351" cy="789552"/>
        </a:xfrm>
        <a:prstGeom prst="chevron">
          <a:avLst/>
        </a:prstGeom>
        <a:solidFill>
          <a:schemeClr val="accent5"/>
        </a:solidFill>
        <a:ln w="63500" cap="flat" cmpd="sng" algn="ctr">
          <a:solidFill>
            <a:schemeClr val="bg1"/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0" tIns="72000" rIns="251999" bIns="0" numCol="1" spcCol="1270" anchor="ctr" anchorCtr="0">
          <a:noAutofit/>
        </a:bodyPr>
        <a:lstStyle/>
        <a:p>
          <a:pPr marL="0" lvl="0" indent="0" algn="ctr" defTabSz="13335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de-DE" sz="3000" b="1" kern="1200" dirty="0"/>
            <a:t>2020</a:t>
          </a:r>
        </a:p>
      </dsp:txBody>
      <dsp:txXfrm>
        <a:off x="5803020" y="0"/>
        <a:ext cx="2583799" cy="789552"/>
      </dsp:txXfrm>
    </dsp:sp>
    <dsp:sp modelId="{DFE5D8FF-ED04-C24B-B3B8-166448927C84}">
      <dsp:nvSpPr>
        <dsp:cNvPr id="0" name=""/>
        <dsp:cNvSpPr/>
      </dsp:nvSpPr>
      <dsp:spPr>
        <a:xfrm>
          <a:off x="8106926" y="0"/>
          <a:ext cx="3373351" cy="789552"/>
        </a:xfrm>
        <a:prstGeom prst="chevron">
          <a:avLst/>
        </a:prstGeom>
        <a:solidFill>
          <a:schemeClr val="accent4"/>
        </a:solidFill>
        <a:ln w="63500" cap="flat" cmpd="sng" algn="ctr">
          <a:solidFill>
            <a:schemeClr val="bg1"/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0" tIns="72000" rIns="251999" bIns="0" numCol="1" spcCol="1270" anchor="ctr" anchorCtr="0">
          <a:noAutofit/>
        </a:bodyPr>
        <a:lstStyle/>
        <a:p>
          <a:pPr marL="0" lvl="0" indent="0" algn="ctr" defTabSz="13335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de-DE" sz="3000" b="1" kern="1200" dirty="0"/>
            <a:t>2021</a:t>
          </a:r>
        </a:p>
      </dsp:txBody>
      <dsp:txXfrm>
        <a:off x="8501702" y="0"/>
        <a:ext cx="2583799" cy="789552"/>
      </dsp:txXfrm>
    </dsp:sp>
    <dsp:sp modelId="{4532EEA2-5129-2043-9F04-4B02D6539EAB}">
      <dsp:nvSpPr>
        <dsp:cNvPr id="0" name=""/>
        <dsp:cNvSpPr/>
      </dsp:nvSpPr>
      <dsp:spPr>
        <a:xfrm>
          <a:off x="10805607" y="0"/>
          <a:ext cx="3373351" cy="789552"/>
        </a:xfrm>
        <a:prstGeom prst="chevron">
          <a:avLst/>
        </a:prstGeom>
        <a:solidFill>
          <a:schemeClr val="accent6">
            <a:hueOff val="0"/>
            <a:satOff val="0"/>
            <a:lumOff val="0"/>
            <a:alphaOff val="0"/>
          </a:schemeClr>
        </a:solidFill>
        <a:ln w="63500" cap="flat" cmpd="sng" algn="ctr">
          <a:solidFill>
            <a:schemeClr val="bg1"/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0" tIns="72000" rIns="251999" bIns="0" numCol="1" spcCol="1270" anchor="ctr" anchorCtr="0">
          <a:noAutofit/>
        </a:bodyPr>
        <a:lstStyle/>
        <a:p>
          <a:pPr marL="0" lvl="0" indent="0" algn="ctr" defTabSz="13335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de-DE" sz="3000" b="1" kern="1200" dirty="0"/>
            <a:t>2022</a:t>
          </a:r>
        </a:p>
      </dsp:txBody>
      <dsp:txXfrm>
        <a:off x="11200383" y="0"/>
        <a:ext cx="2583799" cy="789552"/>
      </dsp:txXfrm>
    </dsp:sp>
    <dsp:sp modelId="{D477066E-ADD9-1348-BA06-F455E7BEBFDB}">
      <dsp:nvSpPr>
        <dsp:cNvPr id="0" name=""/>
        <dsp:cNvSpPr/>
      </dsp:nvSpPr>
      <dsp:spPr>
        <a:xfrm>
          <a:off x="13504289" y="0"/>
          <a:ext cx="3373351" cy="789552"/>
        </a:xfrm>
        <a:prstGeom prst="chevron">
          <a:avLst/>
        </a:prstGeom>
        <a:solidFill>
          <a:schemeClr val="accent2">
            <a:hueOff val="0"/>
            <a:satOff val="0"/>
            <a:lumOff val="0"/>
            <a:alphaOff val="0"/>
          </a:schemeClr>
        </a:solidFill>
        <a:ln w="63500" cap="flat" cmpd="sng" algn="ctr">
          <a:solidFill>
            <a:schemeClr val="bg1"/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0" tIns="72000" rIns="251999" bIns="0" numCol="1" spcCol="1270" anchor="ctr" anchorCtr="0">
          <a:noAutofit/>
        </a:bodyPr>
        <a:lstStyle/>
        <a:p>
          <a:pPr marL="0" lvl="0" indent="0" algn="ctr" defTabSz="13335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de-DE" sz="3000" b="1" kern="1200" dirty="0"/>
            <a:t>2023</a:t>
          </a:r>
        </a:p>
      </dsp:txBody>
      <dsp:txXfrm>
        <a:off x="13899065" y="0"/>
        <a:ext cx="2583799" cy="789552"/>
      </dsp:txXfrm>
    </dsp:sp>
    <dsp:sp modelId="{41E78C1E-BF4D-104D-8DDC-975D4B3A0CF9}">
      <dsp:nvSpPr>
        <dsp:cNvPr id="0" name=""/>
        <dsp:cNvSpPr/>
      </dsp:nvSpPr>
      <dsp:spPr>
        <a:xfrm>
          <a:off x="16202970" y="0"/>
          <a:ext cx="3373351" cy="789552"/>
        </a:xfrm>
        <a:prstGeom prst="chevron">
          <a:avLst/>
        </a:prstGeom>
        <a:solidFill>
          <a:schemeClr val="bg2">
            <a:lumMod val="50000"/>
          </a:schemeClr>
        </a:solidFill>
        <a:ln w="63500" cap="flat" cmpd="sng" algn="ctr">
          <a:solidFill>
            <a:schemeClr val="bg1"/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0" tIns="72000" rIns="251999" bIns="0" numCol="1" spcCol="1270" anchor="ctr" anchorCtr="0">
          <a:noAutofit/>
        </a:bodyPr>
        <a:lstStyle/>
        <a:p>
          <a:pPr marL="0" lvl="0" indent="0" algn="ctr" defTabSz="13335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de-DE" sz="3000" b="1" kern="1200" dirty="0"/>
            <a:t>2024</a:t>
          </a:r>
        </a:p>
      </dsp:txBody>
      <dsp:txXfrm>
        <a:off x="16597746" y="0"/>
        <a:ext cx="2583799" cy="789552"/>
      </dsp:txXfrm>
    </dsp:sp>
    <dsp:sp modelId="{43E15659-803A-654B-BF1E-44ACDD1783BB}">
      <dsp:nvSpPr>
        <dsp:cNvPr id="0" name=""/>
        <dsp:cNvSpPr/>
      </dsp:nvSpPr>
      <dsp:spPr>
        <a:xfrm>
          <a:off x="18901652" y="0"/>
          <a:ext cx="3373351" cy="789552"/>
        </a:xfrm>
        <a:prstGeom prst="chevron">
          <a:avLst/>
        </a:prstGeom>
        <a:solidFill>
          <a:schemeClr val="bg1">
            <a:lumMod val="65000"/>
          </a:schemeClr>
        </a:solidFill>
        <a:ln w="63500" cap="flat" cmpd="sng" algn="ctr">
          <a:solidFill>
            <a:schemeClr val="bg1"/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0" tIns="72000" rIns="251999" bIns="0" numCol="1" spcCol="1270" anchor="ctr" anchorCtr="0">
          <a:noAutofit/>
        </a:bodyPr>
        <a:lstStyle/>
        <a:p>
          <a:pPr marL="0" lvl="0" indent="0" algn="ctr" defTabSz="13335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de-DE" sz="3000" b="1" kern="1200" dirty="0"/>
            <a:t>2025</a:t>
          </a:r>
        </a:p>
      </dsp:txBody>
      <dsp:txXfrm>
        <a:off x="19296428" y="0"/>
        <a:ext cx="2583799" cy="789552"/>
      </dsp:txXfrm>
    </dsp:sp>
  </dsp:spTree>
</dsp:drawing>
</file>

<file path=ppt/diagrams/layout1.xml><?xml version="1.0" encoding="utf-8"?>
<dgm:layoutDef xmlns:dgm="http://schemas.openxmlformats.org/drawingml/2006/diagram" xmlns:a="http://schemas.openxmlformats.org/drawingml/2006/main" uniqueId="urn:microsoft.com/office/officeart/2005/8/layout/hChevron3">
  <dgm:title val=""/>
  <dgm:desc val=""/>
  <dgm:catLst>
    <dgm:cat type="process" pri="10000"/>
  </dgm:catLst>
  <dgm:sampData useDef="1">
    <dgm:dataModel>
      <dgm:ptLst/>
      <dgm:bg/>
      <dgm:whole/>
    </dgm:dataModel>
  </dgm:sampData>
  <dgm:styleData>
    <dgm:dataModel>
      <dgm:ptLst>
        <dgm:pt modelId="0" type="doc"/>
        <dgm:pt modelId="1"/>
        <dgm:pt modelId="2"/>
      </dgm:ptLst>
      <dgm:cxnLst>
        <dgm:cxn modelId="3" srcId="0" destId="1" srcOrd="0" destOrd="0"/>
        <dgm:cxn modelId="4" srcId="0" destId="2" srcOrd="1" destOrd="0"/>
      </dgm:cxnLst>
      <dgm:bg/>
      <dgm:whole/>
    </dgm:dataModel>
  </dgm:styleData>
  <dgm:clrData>
    <dgm:dataModel>
      <dgm:ptLst>
        <dgm:pt modelId="0" type="doc"/>
        <dgm:pt modelId="1"/>
        <dgm:pt modelId="2"/>
        <dgm:pt modelId="3"/>
        <dgm:pt modelId="4"/>
      </dgm:ptLst>
      <dgm:cxnLst>
        <dgm:cxn modelId="5" srcId="0" destId="1" srcOrd="0" destOrd="0"/>
        <dgm:cxn modelId="6" srcId="0" destId="2" srcOrd="1" destOrd="0"/>
        <dgm:cxn modelId="7" srcId="0" destId="3" srcOrd="2" destOrd="0"/>
        <dgm:cxn modelId="8" srcId="0" destId="4" srcOrd="3" destOrd="0"/>
      </dgm:cxnLst>
      <dgm:bg/>
      <dgm:whole/>
    </dgm:dataModel>
  </dgm:clrData>
  <dgm:layoutNode name="Name0">
    <dgm:varLst>
      <dgm:dir/>
      <dgm:resizeHandles val="exact"/>
    </dgm:varLst>
    <dgm:choose name="Name1">
      <dgm:if name="Name2" func="var" arg="dir" op="equ" val="norm">
        <dgm:alg type="lin"/>
      </dgm:if>
      <dgm:else name="Name3">
        <dgm:alg type="lin">
          <dgm:param type="linDir" val="fromR"/>
        </dgm:alg>
      </dgm:else>
    </dgm:choose>
    <dgm:shape xmlns:r="http://schemas.openxmlformats.org/officeDocument/2006/relationships" r:blip="">
      <dgm:adjLst/>
    </dgm:shape>
    <dgm:presOf/>
    <dgm:choose name="Name4">
      <dgm:if name="Name5" axis="root des" func="maxDepth" op="gte" val="2">
        <dgm:constrLst>
          <dgm:constr type="w" for="ch" forName="parAndChTx" refType="w"/>
          <dgm:constr type="primFontSz" for="ch" ptType="node" op="equ"/>
          <dgm:constr type="w" for="ch" forName="parAndChSpace" refType="w" refFor="ch" refForName="parAndChTx" fact="-0.2"/>
          <dgm:constr type="w" for="ch" ptType="sibTrans" op="equ"/>
        </dgm:constrLst>
        <dgm:ruleLst/>
        <dgm:forEach name="Name6" axis="ch" ptType="node">
          <dgm:layoutNode name="parAndChTx">
            <dgm:varLst>
              <dgm:bulletEnabled val="1"/>
            </dgm:varLst>
            <dgm:alg type="tx"/>
            <dgm:choose name="Name7">
              <dgm:if name="Name8" func="var" arg="dir" op="equ" val="norm">
                <dgm:choose name="Name9">
                  <dgm:if name="Name10" axis="self" ptType="node" func="pos" op="equ" val="1">
                    <dgm:shape xmlns:r="http://schemas.openxmlformats.org/officeDocument/2006/relationships" type="homePlate" r:blip="">
                      <dgm:adjLst>
                        <dgm:adj idx="1" val="0.25"/>
                      </dgm:adjLst>
                    </dgm:shape>
                    <dgm:presOf axis="desOrSelf" ptType="node"/>
                    <dgm:constrLst>
                      <dgm:constr type="h" refType="w" op="equ" fact="0.8"/>
                      <dgm:constr type="primFontSz" val="65"/>
                      <dgm:constr type="tMarg" refType="primFontSz" fact="0.2"/>
                      <dgm:constr type="bMarg" refType="primFontSz" fact="0.2"/>
                      <dgm:constr type="lMarg" refType="w" fact="0.1"/>
                      <dgm:constr type="rMarg" refType="w" fact="0.4"/>
                    </dgm:constrLst>
                  </dgm:if>
                  <dgm:else name="Name11">
                    <dgm:shape xmlns:r="http://schemas.openxmlformats.org/officeDocument/2006/relationships" type="chevron" r:blip="">
                      <dgm:adjLst>
                        <dgm:adj idx="1" val="0.25"/>
                      </dgm:adjLst>
                    </dgm:shape>
                    <dgm:presOf axis="desOrSelf" ptType="node"/>
                    <dgm:constrLst>
                      <dgm:constr type="h" refType="w" op="equ" fact="0.8"/>
                      <dgm:constr type="primFontSz" val="65"/>
                      <dgm:constr type="tMarg" refType="primFontSz" fact="0.2"/>
                      <dgm:constr type="bMarg" refType="primFontSz" fact="0.2"/>
                      <dgm:constr type="lMarg" refType="w" fact="0.1"/>
                      <dgm:constr type="rMarg" refType="w" fact="0.1"/>
                    </dgm:constrLst>
                  </dgm:else>
                </dgm:choose>
              </dgm:if>
              <dgm:else name="Name12">
                <dgm:choose name="Name13">
                  <dgm:if name="Name14" axis="self" ptType="node" func="pos" op="equ" val="1">
                    <dgm:shape xmlns:r="http://schemas.openxmlformats.org/officeDocument/2006/relationships" rot="180" type="homePlate" r:blip="">
                      <dgm:adjLst>
                        <dgm:adj idx="1" val="0.25"/>
                      </dgm:adjLst>
                    </dgm:shape>
                    <dgm:presOf axis="desOrSelf" ptType="node"/>
                    <dgm:constrLst>
                      <dgm:constr type="h" refType="w" op="equ" fact="0.8"/>
                      <dgm:constr type="primFontSz" val="65"/>
                      <dgm:constr type="tMarg" refType="primFontSz" fact="0.2"/>
                      <dgm:constr type="bMarg" refType="primFontSz" fact="0.2"/>
                      <dgm:constr type="lMarg" refType="w" fact="0.4"/>
                      <dgm:constr type="rMarg" refType="w" fact="0.1"/>
                    </dgm:constrLst>
                  </dgm:if>
                  <dgm:else name="Name15">
                    <dgm:shape xmlns:r="http://schemas.openxmlformats.org/officeDocument/2006/relationships" rot="180" type="chevron" r:blip="">
                      <dgm:adjLst>
                        <dgm:adj idx="1" val="0.25"/>
                      </dgm:adjLst>
                    </dgm:shape>
                    <dgm:presOf axis="desOrSelf" ptType="node"/>
                    <dgm:constrLst>
                      <dgm:constr type="h" refType="w" op="equ" fact="0.8"/>
                      <dgm:constr type="primFontSz" val="65"/>
                      <dgm:constr type="tMarg" refType="primFontSz" fact="0.2"/>
                      <dgm:constr type="bMarg" refType="primFontSz" fact="0.2"/>
                      <dgm:constr type="lMarg" refType="w" fact="0.1"/>
                      <dgm:constr type="rMarg" refType="w" fact="0.1"/>
                    </dgm:constrLst>
                  </dgm:else>
                </dgm:choose>
              </dgm:else>
            </dgm:choose>
            <dgm:ruleLst>
              <dgm:rule type="primFontSz" val="5" fact="NaN" max="NaN"/>
            </dgm:ruleLst>
          </dgm:layoutNode>
          <dgm:forEach name="Name16" axis="followSib" ptType="sibTrans" cnt="1">
            <dgm:layoutNode name="parAndChSpace">
              <dgm:alg type="sp"/>
              <dgm:shape xmlns:r="http://schemas.openxmlformats.org/officeDocument/2006/relationships" r:blip="">
                <dgm:adjLst/>
              </dgm:shape>
              <dgm:presOf/>
              <dgm:constrLst/>
              <dgm:ruleLst/>
            </dgm:layoutNode>
          </dgm:forEach>
        </dgm:forEach>
      </dgm:if>
      <dgm:else name="Name17">
        <dgm:constrLst>
          <dgm:constr type="w" for="ch" forName="parTxOnly" refType="w"/>
          <dgm:constr type="primFontSz" for="ch" ptType="node" op="equ"/>
          <dgm:constr type="w" for="ch" forName="parSpace" refType="w" refFor="ch" refForName="parTxOnly" fact="-0.2"/>
          <dgm:constr type="w" for="ch" ptType="sibTrans" op="equ"/>
        </dgm:constrLst>
        <dgm:ruleLst/>
        <dgm:forEach name="Name18" axis="ch" ptType="node">
          <dgm:layoutNode name="parTxOnly">
            <dgm:varLst>
              <dgm:bulletEnabled val="1"/>
            </dgm:varLst>
            <dgm:alg type="tx"/>
            <dgm:presOf axis="desOrSelf" ptType="node"/>
            <dgm:choose name="Name19">
              <dgm:if name="Name20" func="var" arg="dir" op="equ" val="norm">
                <dgm:choose name="Name21">
                  <dgm:if name="Name22" axis="self" ptType="node" func="pos" op="equ" val="1">
                    <dgm:shape xmlns:r="http://schemas.openxmlformats.org/officeDocument/2006/relationships" type="homePlate" r:blip="">
                      <dgm:adjLst/>
                    </dgm:shape>
                    <dgm:constrLst>
                      <dgm:constr type="h" refType="w" op="equ" fact="0.4"/>
                      <dgm:constr type="primFontSz" val="65"/>
                      <dgm:constr type="tMarg" refType="primFontSz" fact="0.21"/>
                      <dgm:constr type="bMarg" refType="primFontSz" fact="0.21"/>
                      <dgm:constr type="lMarg" refType="primFontSz" fact="0.42"/>
                      <dgm:constr type="rMarg" refType="primFontSz" fact="0.105"/>
                    </dgm:constrLst>
                  </dgm:if>
                  <dgm:else name="Name23">
                    <dgm:shape xmlns:r="http://schemas.openxmlformats.org/officeDocument/2006/relationships" type="chevron" r:blip="">
                      <dgm:adjLst/>
                    </dgm:shape>
                    <dgm:constrLst>
                      <dgm:constr type="h" refType="w" op="equ" fact="0.4"/>
                      <dgm:constr type="primFontSz" val="65"/>
                      <dgm:constr type="tMarg" refType="primFontSz" fact="0.21"/>
                      <dgm:constr type="bMarg" refType="primFontSz" fact="0.21"/>
                      <dgm:constr type="lMarg" refType="primFontSz" fact="0.315"/>
                      <dgm:constr type="rMarg" refType="primFontSz" fact="0.105"/>
                    </dgm:constrLst>
                  </dgm:else>
                </dgm:choose>
              </dgm:if>
              <dgm:else name="Name24">
                <dgm:choose name="Name25">
                  <dgm:if name="Name26" axis="self" ptType="node" func="pos" op="equ" val="1">
                    <dgm:shape xmlns:r="http://schemas.openxmlformats.org/officeDocument/2006/relationships" rot="180" type="homePlate" r:blip="">
                      <dgm:adjLst/>
                    </dgm:shape>
                    <dgm:constrLst>
                      <dgm:constr type="h" refType="w" op="equ" fact="0.4"/>
                      <dgm:constr type="primFontSz" val="65"/>
                      <dgm:constr type="tMarg" refType="primFontSz" fact="0.21"/>
                      <dgm:constr type="bMarg" refType="primFontSz" fact="0.21"/>
                      <dgm:constr type="lMarg" refType="primFontSz" fact="0.105"/>
                      <dgm:constr type="rMarg" refType="primFontSz" fact="0.42"/>
                    </dgm:constrLst>
                  </dgm:if>
                  <dgm:else name="Name27">
                    <dgm:shape xmlns:r="http://schemas.openxmlformats.org/officeDocument/2006/relationships" rot="180" type="chevron" r:blip="">
                      <dgm:adjLst/>
                    </dgm:shape>
                    <dgm:constrLst>
                      <dgm:constr type="h" refType="w" op="equ" fact="0.4"/>
                      <dgm:constr type="primFontSz" val="65"/>
                      <dgm:constr type="tMarg" refType="primFontSz" fact="0.21"/>
                      <dgm:constr type="bMarg" refType="primFontSz" fact="0.21"/>
                      <dgm:constr type="lMarg" refType="primFontSz" fact="0.105"/>
                      <dgm:constr type="rMarg" refType="primFontSz" fact="0.315"/>
                    </dgm:constrLst>
                  </dgm:else>
                </dgm:choose>
              </dgm:else>
            </dgm:choose>
            <dgm:ruleLst>
              <dgm:rule type="primFontSz" val="5" fact="NaN" max="NaN"/>
            </dgm:ruleLst>
          </dgm:layoutNode>
          <dgm:forEach name="Name28" axis="followSib" ptType="sibTrans" cnt="1">
            <dgm:layoutNode name="parSpace">
              <dgm:alg type="sp"/>
              <dgm:shape xmlns:r="http://schemas.openxmlformats.org/officeDocument/2006/relationships" r:blip="">
                <dgm:adjLst/>
              </dgm:shape>
              <dgm:presOf/>
              <dgm:constrLst/>
              <dgm:ruleLst/>
            </dgm:layoutNode>
          </dgm:forEach>
        </dgm:forEach>
      </dgm:else>
    </dgm:choose>
  </dgm:layoutNode>
</dgm:layoutDef>
</file>

<file path=ppt/diagrams/layout2.xml><?xml version="1.0" encoding="utf-8"?>
<dgm:layoutDef xmlns:dgm="http://schemas.openxmlformats.org/drawingml/2006/diagram" xmlns:a="http://schemas.openxmlformats.org/drawingml/2006/main" uniqueId="urn:microsoft.com/office/officeart/2005/8/layout/hChevron3">
  <dgm:title val=""/>
  <dgm:desc val=""/>
  <dgm:catLst>
    <dgm:cat type="process" pri="10000"/>
  </dgm:catLst>
  <dgm:sampData useDef="1">
    <dgm:dataModel>
      <dgm:ptLst/>
      <dgm:bg/>
      <dgm:whole/>
    </dgm:dataModel>
  </dgm:sampData>
  <dgm:styleData>
    <dgm:dataModel>
      <dgm:ptLst>
        <dgm:pt modelId="0" type="doc"/>
        <dgm:pt modelId="1"/>
        <dgm:pt modelId="2"/>
      </dgm:ptLst>
      <dgm:cxnLst>
        <dgm:cxn modelId="3" srcId="0" destId="1" srcOrd="0" destOrd="0"/>
        <dgm:cxn modelId="4" srcId="0" destId="2" srcOrd="1" destOrd="0"/>
      </dgm:cxnLst>
      <dgm:bg/>
      <dgm:whole/>
    </dgm:dataModel>
  </dgm:styleData>
  <dgm:clrData>
    <dgm:dataModel>
      <dgm:ptLst>
        <dgm:pt modelId="0" type="doc"/>
        <dgm:pt modelId="1"/>
        <dgm:pt modelId="2"/>
        <dgm:pt modelId="3"/>
        <dgm:pt modelId="4"/>
      </dgm:ptLst>
      <dgm:cxnLst>
        <dgm:cxn modelId="5" srcId="0" destId="1" srcOrd="0" destOrd="0"/>
        <dgm:cxn modelId="6" srcId="0" destId="2" srcOrd="1" destOrd="0"/>
        <dgm:cxn modelId="7" srcId="0" destId="3" srcOrd="2" destOrd="0"/>
        <dgm:cxn modelId="8" srcId="0" destId="4" srcOrd="3" destOrd="0"/>
      </dgm:cxnLst>
      <dgm:bg/>
      <dgm:whole/>
    </dgm:dataModel>
  </dgm:clrData>
  <dgm:layoutNode name="Name0">
    <dgm:varLst>
      <dgm:dir/>
      <dgm:resizeHandles val="exact"/>
    </dgm:varLst>
    <dgm:choose name="Name1">
      <dgm:if name="Name2" func="var" arg="dir" op="equ" val="norm">
        <dgm:alg type="lin"/>
      </dgm:if>
      <dgm:else name="Name3">
        <dgm:alg type="lin">
          <dgm:param type="linDir" val="fromR"/>
        </dgm:alg>
      </dgm:else>
    </dgm:choose>
    <dgm:shape xmlns:r="http://schemas.openxmlformats.org/officeDocument/2006/relationships" r:blip="">
      <dgm:adjLst/>
    </dgm:shape>
    <dgm:presOf/>
    <dgm:choose name="Name4">
      <dgm:if name="Name5" axis="root des" func="maxDepth" op="gte" val="2">
        <dgm:constrLst>
          <dgm:constr type="w" for="ch" forName="parAndChTx" refType="w"/>
          <dgm:constr type="primFontSz" for="ch" ptType="node" op="equ"/>
          <dgm:constr type="w" for="ch" forName="parAndChSpace" refType="w" refFor="ch" refForName="parAndChTx" fact="-0.2"/>
          <dgm:constr type="w" for="ch" ptType="sibTrans" op="equ"/>
        </dgm:constrLst>
        <dgm:ruleLst/>
        <dgm:forEach name="Name6" axis="ch" ptType="node">
          <dgm:layoutNode name="parAndChTx">
            <dgm:varLst>
              <dgm:bulletEnabled val="1"/>
            </dgm:varLst>
            <dgm:alg type="tx"/>
            <dgm:choose name="Name7">
              <dgm:if name="Name8" func="var" arg="dir" op="equ" val="norm">
                <dgm:choose name="Name9">
                  <dgm:if name="Name10" axis="self" ptType="node" func="pos" op="equ" val="1">
                    <dgm:shape xmlns:r="http://schemas.openxmlformats.org/officeDocument/2006/relationships" type="homePlate" r:blip="">
                      <dgm:adjLst>
                        <dgm:adj idx="1" val="0.25"/>
                      </dgm:adjLst>
                    </dgm:shape>
                    <dgm:presOf axis="desOrSelf" ptType="node"/>
                    <dgm:constrLst>
                      <dgm:constr type="h" refType="w" op="equ" fact="0.8"/>
                      <dgm:constr type="primFontSz" val="65"/>
                      <dgm:constr type="tMarg" refType="primFontSz" fact="0.2"/>
                      <dgm:constr type="bMarg" refType="primFontSz" fact="0.2"/>
                      <dgm:constr type="lMarg" refType="w" fact="0.1"/>
                      <dgm:constr type="rMarg" refType="w" fact="0.4"/>
                    </dgm:constrLst>
                  </dgm:if>
                  <dgm:else name="Name11">
                    <dgm:shape xmlns:r="http://schemas.openxmlformats.org/officeDocument/2006/relationships" type="chevron" r:blip="">
                      <dgm:adjLst>
                        <dgm:adj idx="1" val="0.25"/>
                      </dgm:adjLst>
                    </dgm:shape>
                    <dgm:presOf axis="desOrSelf" ptType="node"/>
                    <dgm:constrLst>
                      <dgm:constr type="h" refType="w" op="equ" fact="0.8"/>
                      <dgm:constr type="primFontSz" val="65"/>
                      <dgm:constr type="tMarg" refType="primFontSz" fact="0.2"/>
                      <dgm:constr type="bMarg" refType="primFontSz" fact="0.2"/>
                      <dgm:constr type="lMarg" refType="w" fact="0.1"/>
                      <dgm:constr type="rMarg" refType="w" fact="0.1"/>
                    </dgm:constrLst>
                  </dgm:else>
                </dgm:choose>
              </dgm:if>
              <dgm:else name="Name12">
                <dgm:choose name="Name13">
                  <dgm:if name="Name14" axis="self" ptType="node" func="pos" op="equ" val="1">
                    <dgm:shape xmlns:r="http://schemas.openxmlformats.org/officeDocument/2006/relationships" rot="180" type="homePlate" r:blip="">
                      <dgm:adjLst>
                        <dgm:adj idx="1" val="0.25"/>
                      </dgm:adjLst>
                    </dgm:shape>
                    <dgm:presOf axis="desOrSelf" ptType="node"/>
                    <dgm:constrLst>
                      <dgm:constr type="h" refType="w" op="equ" fact="0.8"/>
                      <dgm:constr type="primFontSz" val="65"/>
                      <dgm:constr type="tMarg" refType="primFontSz" fact="0.2"/>
                      <dgm:constr type="bMarg" refType="primFontSz" fact="0.2"/>
                      <dgm:constr type="lMarg" refType="w" fact="0.4"/>
                      <dgm:constr type="rMarg" refType="w" fact="0.1"/>
                    </dgm:constrLst>
                  </dgm:if>
                  <dgm:else name="Name15">
                    <dgm:shape xmlns:r="http://schemas.openxmlformats.org/officeDocument/2006/relationships" rot="180" type="chevron" r:blip="">
                      <dgm:adjLst>
                        <dgm:adj idx="1" val="0.25"/>
                      </dgm:adjLst>
                    </dgm:shape>
                    <dgm:presOf axis="desOrSelf" ptType="node"/>
                    <dgm:constrLst>
                      <dgm:constr type="h" refType="w" op="equ" fact="0.8"/>
                      <dgm:constr type="primFontSz" val="65"/>
                      <dgm:constr type="tMarg" refType="primFontSz" fact="0.2"/>
                      <dgm:constr type="bMarg" refType="primFontSz" fact="0.2"/>
                      <dgm:constr type="lMarg" refType="w" fact="0.1"/>
                      <dgm:constr type="rMarg" refType="w" fact="0.1"/>
                    </dgm:constrLst>
                  </dgm:else>
                </dgm:choose>
              </dgm:else>
            </dgm:choose>
            <dgm:ruleLst>
              <dgm:rule type="primFontSz" val="5" fact="NaN" max="NaN"/>
            </dgm:ruleLst>
          </dgm:layoutNode>
          <dgm:forEach name="Name16" axis="followSib" ptType="sibTrans" cnt="1">
            <dgm:layoutNode name="parAndChSpace">
              <dgm:alg type="sp"/>
              <dgm:shape xmlns:r="http://schemas.openxmlformats.org/officeDocument/2006/relationships" r:blip="">
                <dgm:adjLst/>
              </dgm:shape>
              <dgm:presOf/>
              <dgm:constrLst/>
              <dgm:ruleLst/>
            </dgm:layoutNode>
          </dgm:forEach>
        </dgm:forEach>
      </dgm:if>
      <dgm:else name="Name17">
        <dgm:constrLst>
          <dgm:constr type="w" for="ch" forName="parTxOnly" refType="w"/>
          <dgm:constr type="primFontSz" for="ch" ptType="node" op="equ"/>
          <dgm:constr type="w" for="ch" forName="parSpace" refType="w" refFor="ch" refForName="parTxOnly" fact="-0.2"/>
          <dgm:constr type="w" for="ch" ptType="sibTrans" op="equ"/>
        </dgm:constrLst>
        <dgm:ruleLst/>
        <dgm:forEach name="Name18" axis="ch" ptType="node">
          <dgm:layoutNode name="parTxOnly">
            <dgm:varLst>
              <dgm:bulletEnabled val="1"/>
            </dgm:varLst>
            <dgm:alg type="tx"/>
            <dgm:presOf axis="desOrSelf" ptType="node"/>
            <dgm:choose name="Name19">
              <dgm:if name="Name20" func="var" arg="dir" op="equ" val="norm">
                <dgm:choose name="Name21">
                  <dgm:if name="Name22" axis="self" ptType="node" func="pos" op="equ" val="1">
                    <dgm:shape xmlns:r="http://schemas.openxmlformats.org/officeDocument/2006/relationships" type="homePlate" r:blip="">
                      <dgm:adjLst/>
                    </dgm:shape>
                    <dgm:constrLst>
                      <dgm:constr type="h" refType="w" op="equ" fact="0.4"/>
                      <dgm:constr type="primFontSz" val="65"/>
                      <dgm:constr type="tMarg" refType="primFontSz" fact="0.21"/>
                      <dgm:constr type="bMarg" refType="primFontSz" fact="0.21"/>
                      <dgm:constr type="lMarg" refType="primFontSz" fact="0.42"/>
                      <dgm:constr type="rMarg" refType="primFontSz" fact="0.105"/>
                    </dgm:constrLst>
                  </dgm:if>
                  <dgm:else name="Name23">
                    <dgm:shape xmlns:r="http://schemas.openxmlformats.org/officeDocument/2006/relationships" type="chevron" r:blip="">
                      <dgm:adjLst/>
                    </dgm:shape>
                    <dgm:constrLst>
                      <dgm:constr type="h" refType="w" op="equ" fact="0.4"/>
                      <dgm:constr type="primFontSz" val="65"/>
                      <dgm:constr type="tMarg" refType="primFontSz" fact="0.21"/>
                      <dgm:constr type="bMarg" refType="primFontSz" fact="0.21"/>
                      <dgm:constr type="lMarg" refType="primFontSz" fact="0.315"/>
                      <dgm:constr type="rMarg" refType="primFontSz" fact="0.105"/>
                    </dgm:constrLst>
                  </dgm:else>
                </dgm:choose>
              </dgm:if>
              <dgm:else name="Name24">
                <dgm:choose name="Name25">
                  <dgm:if name="Name26" axis="self" ptType="node" func="pos" op="equ" val="1">
                    <dgm:shape xmlns:r="http://schemas.openxmlformats.org/officeDocument/2006/relationships" rot="180" type="homePlate" r:blip="">
                      <dgm:adjLst/>
                    </dgm:shape>
                    <dgm:constrLst>
                      <dgm:constr type="h" refType="w" op="equ" fact="0.4"/>
                      <dgm:constr type="primFontSz" val="65"/>
                      <dgm:constr type="tMarg" refType="primFontSz" fact="0.21"/>
                      <dgm:constr type="bMarg" refType="primFontSz" fact="0.21"/>
                      <dgm:constr type="lMarg" refType="primFontSz" fact="0.105"/>
                      <dgm:constr type="rMarg" refType="primFontSz" fact="0.42"/>
                    </dgm:constrLst>
                  </dgm:if>
                  <dgm:else name="Name27">
                    <dgm:shape xmlns:r="http://schemas.openxmlformats.org/officeDocument/2006/relationships" rot="180" type="chevron" r:blip="">
                      <dgm:adjLst/>
                    </dgm:shape>
                    <dgm:constrLst>
                      <dgm:constr type="h" refType="w" op="equ" fact="0.4"/>
                      <dgm:constr type="primFontSz" val="65"/>
                      <dgm:constr type="tMarg" refType="primFontSz" fact="0.21"/>
                      <dgm:constr type="bMarg" refType="primFontSz" fact="0.21"/>
                      <dgm:constr type="lMarg" refType="primFontSz" fact="0.105"/>
                      <dgm:constr type="rMarg" refType="primFontSz" fact="0.315"/>
                    </dgm:constrLst>
                  </dgm:else>
                </dgm:choose>
              </dgm:else>
            </dgm:choose>
            <dgm:ruleLst>
              <dgm:rule type="primFontSz" val="5" fact="NaN" max="NaN"/>
            </dgm:ruleLst>
          </dgm:layoutNode>
          <dgm:forEach name="Name28" axis="followSib" ptType="sibTrans" cnt="1">
            <dgm:layoutNode name="parSpace">
              <dgm:alg type="sp"/>
              <dgm:shape xmlns:r="http://schemas.openxmlformats.org/officeDocument/2006/relationships" r:blip="">
                <dgm:adjLst/>
              </dgm:shape>
              <dgm:presOf/>
              <dgm:constrLst/>
              <dgm:ruleLst/>
            </dgm:layoutNode>
          </dgm:forEach>
        </dgm:forEach>
      </dgm:else>
    </dgm:choose>
  </dgm:layoutNode>
</dgm:layoutDef>
</file>

<file path=ppt/diagrams/layout3.xml><?xml version="1.0" encoding="utf-8"?>
<dgm:layoutDef xmlns:dgm="http://schemas.openxmlformats.org/drawingml/2006/diagram" xmlns:a="http://schemas.openxmlformats.org/drawingml/2006/main" uniqueId="urn:microsoft.com/office/officeart/2005/8/layout/hChevron3">
  <dgm:title val=""/>
  <dgm:desc val=""/>
  <dgm:catLst>
    <dgm:cat type="process" pri="10000"/>
  </dgm:catLst>
  <dgm:sampData useDef="1">
    <dgm:dataModel>
      <dgm:ptLst/>
      <dgm:bg/>
      <dgm:whole/>
    </dgm:dataModel>
  </dgm:sampData>
  <dgm:styleData>
    <dgm:dataModel>
      <dgm:ptLst>
        <dgm:pt modelId="0" type="doc"/>
        <dgm:pt modelId="1"/>
        <dgm:pt modelId="2"/>
      </dgm:ptLst>
      <dgm:cxnLst>
        <dgm:cxn modelId="3" srcId="0" destId="1" srcOrd="0" destOrd="0"/>
        <dgm:cxn modelId="4" srcId="0" destId="2" srcOrd="1" destOrd="0"/>
      </dgm:cxnLst>
      <dgm:bg/>
      <dgm:whole/>
    </dgm:dataModel>
  </dgm:styleData>
  <dgm:clrData>
    <dgm:dataModel>
      <dgm:ptLst>
        <dgm:pt modelId="0" type="doc"/>
        <dgm:pt modelId="1"/>
        <dgm:pt modelId="2"/>
        <dgm:pt modelId="3"/>
        <dgm:pt modelId="4"/>
      </dgm:ptLst>
      <dgm:cxnLst>
        <dgm:cxn modelId="5" srcId="0" destId="1" srcOrd="0" destOrd="0"/>
        <dgm:cxn modelId="6" srcId="0" destId="2" srcOrd="1" destOrd="0"/>
        <dgm:cxn modelId="7" srcId="0" destId="3" srcOrd="2" destOrd="0"/>
        <dgm:cxn modelId="8" srcId="0" destId="4" srcOrd="3" destOrd="0"/>
      </dgm:cxnLst>
      <dgm:bg/>
      <dgm:whole/>
    </dgm:dataModel>
  </dgm:clrData>
  <dgm:layoutNode name="Name0">
    <dgm:varLst>
      <dgm:dir/>
      <dgm:resizeHandles val="exact"/>
    </dgm:varLst>
    <dgm:choose name="Name1">
      <dgm:if name="Name2" func="var" arg="dir" op="equ" val="norm">
        <dgm:alg type="lin"/>
      </dgm:if>
      <dgm:else name="Name3">
        <dgm:alg type="lin">
          <dgm:param type="linDir" val="fromR"/>
        </dgm:alg>
      </dgm:else>
    </dgm:choose>
    <dgm:shape xmlns:r="http://schemas.openxmlformats.org/officeDocument/2006/relationships" r:blip="">
      <dgm:adjLst/>
    </dgm:shape>
    <dgm:presOf/>
    <dgm:choose name="Name4">
      <dgm:if name="Name5" axis="root des" func="maxDepth" op="gte" val="2">
        <dgm:constrLst>
          <dgm:constr type="w" for="ch" forName="parAndChTx" refType="w"/>
          <dgm:constr type="primFontSz" for="ch" ptType="node" op="equ"/>
          <dgm:constr type="w" for="ch" forName="parAndChSpace" refType="w" refFor="ch" refForName="parAndChTx" fact="-0.2"/>
          <dgm:constr type="w" for="ch" ptType="sibTrans" op="equ"/>
        </dgm:constrLst>
        <dgm:ruleLst/>
        <dgm:forEach name="Name6" axis="ch" ptType="node">
          <dgm:layoutNode name="parAndChTx">
            <dgm:varLst>
              <dgm:bulletEnabled val="1"/>
            </dgm:varLst>
            <dgm:alg type="tx"/>
            <dgm:choose name="Name7">
              <dgm:if name="Name8" func="var" arg="dir" op="equ" val="norm">
                <dgm:choose name="Name9">
                  <dgm:if name="Name10" axis="self" ptType="node" func="pos" op="equ" val="1">
                    <dgm:shape xmlns:r="http://schemas.openxmlformats.org/officeDocument/2006/relationships" type="homePlate" r:blip="">
                      <dgm:adjLst>
                        <dgm:adj idx="1" val="0.25"/>
                      </dgm:adjLst>
                    </dgm:shape>
                    <dgm:presOf axis="desOrSelf" ptType="node"/>
                    <dgm:constrLst>
                      <dgm:constr type="h" refType="w" op="equ" fact="0.8"/>
                      <dgm:constr type="primFontSz" val="65"/>
                      <dgm:constr type="tMarg" refType="primFontSz" fact="0.2"/>
                      <dgm:constr type="bMarg" refType="primFontSz" fact="0.2"/>
                      <dgm:constr type="lMarg" refType="w" fact="0.1"/>
                      <dgm:constr type="rMarg" refType="w" fact="0.4"/>
                    </dgm:constrLst>
                  </dgm:if>
                  <dgm:else name="Name11">
                    <dgm:shape xmlns:r="http://schemas.openxmlformats.org/officeDocument/2006/relationships" type="chevron" r:blip="">
                      <dgm:adjLst>
                        <dgm:adj idx="1" val="0.25"/>
                      </dgm:adjLst>
                    </dgm:shape>
                    <dgm:presOf axis="desOrSelf" ptType="node"/>
                    <dgm:constrLst>
                      <dgm:constr type="h" refType="w" op="equ" fact="0.8"/>
                      <dgm:constr type="primFontSz" val="65"/>
                      <dgm:constr type="tMarg" refType="primFontSz" fact="0.2"/>
                      <dgm:constr type="bMarg" refType="primFontSz" fact="0.2"/>
                      <dgm:constr type="lMarg" refType="w" fact="0.1"/>
                      <dgm:constr type="rMarg" refType="w" fact="0.1"/>
                    </dgm:constrLst>
                  </dgm:else>
                </dgm:choose>
              </dgm:if>
              <dgm:else name="Name12">
                <dgm:choose name="Name13">
                  <dgm:if name="Name14" axis="self" ptType="node" func="pos" op="equ" val="1">
                    <dgm:shape xmlns:r="http://schemas.openxmlformats.org/officeDocument/2006/relationships" rot="180" type="homePlate" r:blip="">
                      <dgm:adjLst>
                        <dgm:adj idx="1" val="0.25"/>
                      </dgm:adjLst>
                    </dgm:shape>
                    <dgm:presOf axis="desOrSelf" ptType="node"/>
                    <dgm:constrLst>
                      <dgm:constr type="h" refType="w" op="equ" fact="0.8"/>
                      <dgm:constr type="primFontSz" val="65"/>
                      <dgm:constr type="tMarg" refType="primFontSz" fact="0.2"/>
                      <dgm:constr type="bMarg" refType="primFontSz" fact="0.2"/>
                      <dgm:constr type="lMarg" refType="w" fact="0.4"/>
                      <dgm:constr type="rMarg" refType="w" fact="0.1"/>
                    </dgm:constrLst>
                  </dgm:if>
                  <dgm:else name="Name15">
                    <dgm:shape xmlns:r="http://schemas.openxmlformats.org/officeDocument/2006/relationships" rot="180" type="chevron" r:blip="">
                      <dgm:adjLst>
                        <dgm:adj idx="1" val="0.25"/>
                      </dgm:adjLst>
                    </dgm:shape>
                    <dgm:presOf axis="desOrSelf" ptType="node"/>
                    <dgm:constrLst>
                      <dgm:constr type="h" refType="w" op="equ" fact="0.8"/>
                      <dgm:constr type="primFontSz" val="65"/>
                      <dgm:constr type="tMarg" refType="primFontSz" fact="0.2"/>
                      <dgm:constr type="bMarg" refType="primFontSz" fact="0.2"/>
                      <dgm:constr type="lMarg" refType="w" fact="0.1"/>
                      <dgm:constr type="rMarg" refType="w" fact="0.1"/>
                    </dgm:constrLst>
                  </dgm:else>
                </dgm:choose>
              </dgm:else>
            </dgm:choose>
            <dgm:ruleLst>
              <dgm:rule type="primFontSz" val="5" fact="NaN" max="NaN"/>
            </dgm:ruleLst>
          </dgm:layoutNode>
          <dgm:forEach name="Name16" axis="followSib" ptType="sibTrans" cnt="1">
            <dgm:layoutNode name="parAndChSpace">
              <dgm:alg type="sp"/>
              <dgm:shape xmlns:r="http://schemas.openxmlformats.org/officeDocument/2006/relationships" r:blip="">
                <dgm:adjLst/>
              </dgm:shape>
              <dgm:presOf/>
              <dgm:constrLst/>
              <dgm:ruleLst/>
            </dgm:layoutNode>
          </dgm:forEach>
        </dgm:forEach>
      </dgm:if>
      <dgm:else name="Name17">
        <dgm:constrLst>
          <dgm:constr type="w" for="ch" forName="parTxOnly" refType="w"/>
          <dgm:constr type="primFontSz" for="ch" ptType="node" op="equ"/>
          <dgm:constr type="w" for="ch" forName="parSpace" refType="w" refFor="ch" refForName="parTxOnly" fact="-0.2"/>
          <dgm:constr type="w" for="ch" ptType="sibTrans" op="equ"/>
        </dgm:constrLst>
        <dgm:ruleLst/>
        <dgm:forEach name="Name18" axis="ch" ptType="node">
          <dgm:layoutNode name="parTxOnly">
            <dgm:varLst>
              <dgm:bulletEnabled val="1"/>
            </dgm:varLst>
            <dgm:alg type="tx"/>
            <dgm:presOf axis="desOrSelf" ptType="node"/>
            <dgm:choose name="Name19">
              <dgm:if name="Name20" func="var" arg="dir" op="equ" val="norm">
                <dgm:choose name="Name21">
                  <dgm:if name="Name22" axis="self" ptType="node" func="pos" op="equ" val="1">
                    <dgm:shape xmlns:r="http://schemas.openxmlformats.org/officeDocument/2006/relationships" type="homePlate" r:blip="">
                      <dgm:adjLst/>
                    </dgm:shape>
                    <dgm:constrLst>
                      <dgm:constr type="h" refType="w" op="equ" fact="0.4"/>
                      <dgm:constr type="primFontSz" val="65"/>
                      <dgm:constr type="tMarg" refType="primFontSz" fact="0.21"/>
                      <dgm:constr type="bMarg" refType="primFontSz" fact="0.21"/>
                      <dgm:constr type="lMarg" refType="primFontSz" fact="0.42"/>
                      <dgm:constr type="rMarg" refType="primFontSz" fact="0.105"/>
                    </dgm:constrLst>
                  </dgm:if>
                  <dgm:else name="Name23">
                    <dgm:shape xmlns:r="http://schemas.openxmlformats.org/officeDocument/2006/relationships" type="chevron" r:blip="">
                      <dgm:adjLst/>
                    </dgm:shape>
                    <dgm:constrLst>
                      <dgm:constr type="h" refType="w" op="equ" fact="0.4"/>
                      <dgm:constr type="primFontSz" val="65"/>
                      <dgm:constr type="tMarg" refType="primFontSz" fact="0.21"/>
                      <dgm:constr type="bMarg" refType="primFontSz" fact="0.21"/>
                      <dgm:constr type="lMarg" refType="primFontSz" fact="0.315"/>
                      <dgm:constr type="rMarg" refType="primFontSz" fact="0.105"/>
                    </dgm:constrLst>
                  </dgm:else>
                </dgm:choose>
              </dgm:if>
              <dgm:else name="Name24">
                <dgm:choose name="Name25">
                  <dgm:if name="Name26" axis="self" ptType="node" func="pos" op="equ" val="1">
                    <dgm:shape xmlns:r="http://schemas.openxmlformats.org/officeDocument/2006/relationships" rot="180" type="homePlate" r:blip="">
                      <dgm:adjLst/>
                    </dgm:shape>
                    <dgm:constrLst>
                      <dgm:constr type="h" refType="w" op="equ" fact="0.4"/>
                      <dgm:constr type="primFontSz" val="65"/>
                      <dgm:constr type="tMarg" refType="primFontSz" fact="0.21"/>
                      <dgm:constr type="bMarg" refType="primFontSz" fact="0.21"/>
                      <dgm:constr type="lMarg" refType="primFontSz" fact="0.105"/>
                      <dgm:constr type="rMarg" refType="primFontSz" fact="0.42"/>
                    </dgm:constrLst>
                  </dgm:if>
                  <dgm:else name="Name27">
                    <dgm:shape xmlns:r="http://schemas.openxmlformats.org/officeDocument/2006/relationships" rot="180" type="chevron" r:blip="">
                      <dgm:adjLst/>
                    </dgm:shape>
                    <dgm:constrLst>
                      <dgm:constr type="h" refType="w" op="equ" fact="0.4"/>
                      <dgm:constr type="primFontSz" val="65"/>
                      <dgm:constr type="tMarg" refType="primFontSz" fact="0.21"/>
                      <dgm:constr type="bMarg" refType="primFontSz" fact="0.21"/>
                      <dgm:constr type="lMarg" refType="primFontSz" fact="0.105"/>
                      <dgm:constr type="rMarg" refType="primFontSz" fact="0.315"/>
                    </dgm:constrLst>
                  </dgm:else>
                </dgm:choose>
              </dgm:else>
            </dgm:choose>
            <dgm:ruleLst>
              <dgm:rule type="primFontSz" val="5" fact="NaN" max="NaN"/>
            </dgm:ruleLst>
          </dgm:layoutNode>
          <dgm:forEach name="Name28" axis="followSib" ptType="sibTrans" cnt="1">
            <dgm:layoutNode name="parSpace">
              <dgm:alg type="sp"/>
              <dgm:shape xmlns:r="http://schemas.openxmlformats.org/officeDocument/2006/relationships" r:blip="">
                <dgm:adjLst/>
              </dgm:shape>
              <dgm:presOf/>
              <dgm:constrLst/>
              <dgm:ruleLst/>
            </dgm:layoutNode>
          </dgm:forEach>
        </dgm:forEach>
      </dgm:else>
    </dgm:choose>
  </dgm:layoutNode>
</dgm:layoutDef>
</file>

<file path=ppt/diagrams/quickStyle1.xml><?xml version="1.0" encoding="utf-8"?>
<dgm:styleDef xmlns:dgm="http://schemas.openxmlformats.org/drawingml/2006/diagram" xmlns:a="http://schemas.openxmlformats.org/drawingml/2006/main" uniqueId="urn:microsoft.com/office/officeart/2005/8/quickstyle/simple1">
  <dgm:title val=""/>
  <dgm:desc val=""/>
  <dgm:catLst>
    <dgm:cat type="simple" pri="10100"/>
  </dgm:catLst>
  <dgm:scene3d>
    <a:camera prst="orthographicFront"/>
    <a:lightRig rig="threePt" dir="t"/>
  </dgm:scene3d>
  <dgm:styleLbl name="node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diagrams/quickStyle2.xml><?xml version="1.0" encoding="utf-8"?>
<dgm:styleDef xmlns:dgm="http://schemas.openxmlformats.org/drawingml/2006/diagram" xmlns:a="http://schemas.openxmlformats.org/drawingml/2006/main" uniqueId="urn:microsoft.com/office/officeart/2005/8/quickstyle/simple1">
  <dgm:title val=""/>
  <dgm:desc val=""/>
  <dgm:catLst>
    <dgm:cat type="simple" pri="10100"/>
  </dgm:catLst>
  <dgm:scene3d>
    <a:camera prst="orthographicFront"/>
    <a:lightRig rig="threePt" dir="t"/>
  </dgm:scene3d>
  <dgm:styleLbl name="node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diagrams/quickStyle3.xml><?xml version="1.0" encoding="utf-8"?>
<dgm:styleDef xmlns:dgm="http://schemas.openxmlformats.org/drawingml/2006/diagram" xmlns:a="http://schemas.openxmlformats.org/drawingml/2006/main" uniqueId="urn:microsoft.com/office/officeart/2005/8/quickstyle/simple1">
  <dgm:title val=""/>
  <dgm:desc val=""/>
  <dgm:catLst>
    <dgm:cat type="simple" pri="10100"/>
  </dgm:catLst>
  <dgm:scene3d>
    <a:camera prst="orthographicFront"/>
    <a:lightRig rig="threePt" dir="t"/>
  </dgm:scene3d>
  <dgm:styleLbl name="node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Kopfzeilenplatzhalt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de-DE"/>
          </a:p>
        </p:txBody>
      </p:sp>
      <p:sp>
        <p:nvSpPr>
          <p:cNvPr id="3" name="Datumsplatzhalt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38DBC697-7F58-489B-AB2E-113ECC3D2BC3}" type="datetimeFigureOut">
              <a:rPr lang="de-DE" smtClean="0"/>
              <a:t>29.09.2026</a:t>
            </a:fld>
            <a:endParaRPr lang="de-DE"/>
          </a:p>
        </p:txBody>
      </p:sp>
      <p:sp>
        <p:nvSpPr>
          <p:cNvPr id="4" name="Folienbildplatzhalter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de-DE"/>
          </a:p>
        </p:txBody>
      </p:sp>
      <p:sp>
        <p:nvSpPr>
          <p:cNvPr id="5" name="Notizenplatzhalt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de-DE"/>
              <a:t>Mastertextformat bearbeiten</a:t>
            </a:r>
          </a:p>
          <a:p>
            <a:pPr lvl="1"/>
            <a:r>
              <a:rPr lang="de-DE"/>
              <a:t>Zweite Ebene</a:t>
            </a:r>
          </a:p>
          <a:p>
            <a:pPr lvl="2"/>
            <a:r>
              <a:rPr lang="de-DE"/>
              <a:t>Dritte Ebene</a:t>
            </a:r>
          </a:p>
          <a:p>
            <a:pPr lvl="3"/>
            <a:r>
              <a:rPr lang="de-DE"/>
              <a:t>Vierte Ebene</a:t>
            </a:r>
          </a:p>
          <a:p>
            <a:pPr lvl="4"/>
            <a:r>
              <a:rPr lang="de-DE"/>
              <a:t>Fünfte Ebene</a:t>
            </a:r>
          </a:p>
        </p:txBody>
      </p:sp>
      <p:sp>
        <p:nvSpPr>
          <p:cNvPr id="6" name="Fußzeilenplatzhalt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de-DE"/>
          </a:p>
        </p:txBody>
      </p:sp>
      <p:sp>
        <p:nvSpPr>
          <p:cNvPr id="7" name="Foliennummernplatzhalt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0C0D38F1-417E-4853-A71F-66ED948DAE47}" type="slidenum">
              <a:rPr lang="de-DE" smtClean="0"/>
              <a:t>‹Nr.›</a:t>
            </a:fld>
            <a:endParaRPr lang="de-DE"/>
          </a:p>
        </p:txBody>
      </p:sp>
    </p:spTree>
    <p:extLst>
      <p:ext uri="{BB962C8B-B14F-4D97-AF65-F5344CB8AC3E}">
        <p14:creationId xmlns:p14="http://schemas.microsoft.com/office/powerpoint/2010/main" val="123126304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1828800" rtl="0" eaLnBrk="1" latinLnBrk="0" hangingPunct="1">
      <a:defRPr sz="2400" kern="1200">
        <a:solidFill>
          <a:schemeClr val="tx1"/>
        </a:solidFill>
        <a:latin typeface="+mn-lt"/>
        <a:ea typeface="+mn-ea"/>
        <a:cs typeface="+mn-cs"/>
      </a:defRPr>
    </a:lvl1pPr>
    <a:lvl2pPr marL="914400" algn="l" defTabSz="1828800" rtl="0" eaLnBrk="1" latinLnBrk="0" hangingPunct="1">
      <a:defRPr sz="2400" kern="1200">
        <a:solidFill>
          <a:schemeClr val="tx1"/>
        </a:solidFill>
        <a:latin typeface="+mn-lt"/>
        <a:ea typeface="+mn-ea"/>
        <a:cs typeface="+mn-cs"/>
      </a:defRPr>
    </a:lvl2pPr>
    <a:lvl3pPr marL="1828800" algn="l" defTabSz="1828800" rtl="0" eaLnBrk="1" latinLnBrk="0" hangingPunct="1">
      <a:defRPr sz="2400" kern="1200">
        <a:solidFill>
          <a:schemeClr val="tx1"/>
        </a:solidFill>
        <a:latin typeface="+mn-lt"/>
        <a:ea typeface="+mn-ea"/>
        <a:cs typeface="+mn-cs"/>
      </a:defRPr>
    </a:lvl3pPr>
    <a:lvl4pPr marL="2743200" algn="l" defTabSz="1828800" rtl="0" eaLnBrk="1" latinLnBrk="0" hangingPunct="1">
      <a:defRPr sz="2400" kern="1200">
        <a:solidFill>
          <a:schemeClr val="tx1"/>
        </a:solidFill>
        <a:latin typeface="+mn-lt"/>
        <a:ea typeface="+mn-ea"/>
        <a:cs typeface="+mn-cs"/>
      </a:defRPr>
    </a:lvl4pPr>
    <a:lvl5pPr marL="3657600" algn="l" defTabSz="1828800" rtl="0" eaLnBrk="1" latinLnBrk="0" hangingPunct="1">
      <a:defRPr sz="2400" kern="1200">
        <a:solidFill>
          <a:schemeClr val="tx1"/>
        </a:solidFill>
        <a:latin typeface="+mn-lt"/>
        <a:ea typeface="+mn-ea"/>
        <a:cs typeface="+mn-cs"/>
      </a:defRPr>
    </a:lvl5pPr>
    <a:lvl6pPr marL="4572000" algn="l" defTabSz="1828800" rtl="0" eaLnBrk="1" latinLnBrk="0" hangingPunct="1">
      <a:defRPr sz="2400" kern="1200">
        <a:solidFill>
          <a:schemeClr val="tx1"/>
        </a:solidFill>
        <a:latin typeface="+mn-lt"/>
        <a:ea typeface="+mn-ea"/>
        <a:cs typeface="+mn-cs"/>
      </a:defRPr>
    </a:lvl6pPr>
    <a:lvl7pPr marL="5486400" algn="l" defTabSz="1828800" rtl="0" eaLnBrk="1" latinLnBrk="0" hangingPunct="1">
      <a:defRPr sz="2400" kern="1200">
        <a:solidFill>
          <a:schemeClr val="tx1"/>
        </a:solidFill>
        <a:latin typeface="+mn-lt"/>
        <a:ea typeface="+mn-ea"/>
        <a:cs typeface="+mn-cs"/>
      </a:defRPr>
    </a:lvl7pPr>
    <a:lvl8pPr marL="6400800" algn="l" defTabSz="1828800" rtl="0" eaLnBrk="1" latinLnBrk="0" hangingPunct="1">
      <a:defRPr sz="2400" kern="1200">
        <a:solidFill>
          <a:schemeClr val="tx1"/>
        </a:solidFill>
        <a:latin typeface="+mn-lt"/>
        <a:ea typeface="+mn-ea"/>
        <a:cs typeface="+mn-cs"/>
      </a:defRPr>
    </a:lvl8pPr>
    <a:lvl9pPr marL="7315200" algn="l" defTabSz="1828800" rtl="0" eaLnBrk="1" latinLnBrk="0" hangingPunct="1">
      <a:defRPr sz="24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4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5.xml"/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7.xml"/><Relationship Id="rId1" Type="http://schemas.openxmlformats.org/officeDocument/2006/relationships/notesMaster" Target="../notesMasters/notesMaster1.xml"/></Relationships>
</file>

<file path=ppt/notesSlides/_rels/notesSlide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9.xml"/><Relationship Id="rId1" Type="http://schemas.openxmlformats.org/officeDocument/2006/relationships/notesMaster" Target="../notesMasters/notesMaster1.xml"/></Relationships>
</file>

<file path=ppt/notesSlides/_rels/notesSlide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0.xml"/><Relationship Id="rId1" Type="http://schemas.openxmlformats.org/officeDocument/2006/relationships/notesMaster" Target="../notesMasters/notesMaster1.xml"/></Relationships>
</file>

<file path=ppt/notesSlides/_rels/notesSlide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1.xml"/><Relationship Id="rId1" Type="http://schemas.openxmlformats.org/officeDocument/2006/relationships/notesMaster" Target="../notesMasters/notesMaster1.xml"/></Relationships>
</file>

<file path=ppt/notesSlides/_rels/notesSlide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2.xml"/><Relationship Id="rId1" Type="http://schemas.openxmlformats.org/officeDocument/2006/relationships/notesMaster" Target="../notesMasters/notesMaster1.xml"/></Relationships>
</file>

<file path=ppt/notesSlides/_rels/notesSlide1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3.xml"/><Relationship Id="rId1" Type="http://schemas.openxmlformats.org/officeDocument/2006/relationships/notesMaster" Target="../notesMasters/notesMaster1.xml"/></Relationships>
</file>

<file path=ppt/notesSlides/_rels/notesSlide1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8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Folienbildplatzhalt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izenplatzhalt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de-DE" dirty="0"/>
          </a:p>
        </p:txBody>
      </p:sp>
      <p:sp>
        <p:nvSpPr>
          <p:cNvPr id="4" name="Foliennummernplatzhalt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0C0D38F1-417E-4853-A71F-66ED948DAE47}" type="slidenum">
              <a:rPr lang="de-DE" smtClean="0"/>
              <a:t>1</a:t>
            </a:fld>
            <a:endParaRPr lang="de-DE"/>
          </a:p>
        </p:txBody>
      </p:sp>
    </p:spTree>
    <p:extLst>
      <p:ext uri="{BB962C8B-B14F-4D97-AF65-F5344CB8AC3E}">
        <p14:creationId xmlns:p14="http://schemas.microsoft.com/office/powerpoint/2010/main" val="2767903231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Folienbildplatzhalt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izenplatzhalt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de-DE" dirty="0"/>
          </a:p>
        </p:txBody>
      </p:sp>
      <p:sp>
        <p:nvSpPr>
          <p:cNvPr id="4" name="Foliennummernplatzhalt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0C0D38F1-417E-4853-A71F-66ED948DAE47}" type="slidenum">
              <a:rPr lang="de-DE" smtClean="0"/>
              <a:t>3</a:t>
            </a:fld>
            <a:endParaRPr lang="de-DE"/>
          </a:p>
        </p:txBody>
      </p:sp>
    </p:spTree>
    <p:extLst>
      <p:ext uri="{BB962C8B-B14F-4D97-AF65-F5344CB8AC3E}">
        <p14:creationId xmlns:p14="http://schemas.microsoft.com/office/powerpoint/2010/main" val="3406559368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5CDCC844-856C-05BD-E716-2D978A03FD41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Folienbildplatzhalter 1">
            <a:extLst>
              <a:ext uri="{FF2B5EF4-FFF2-40B4-BE49-F238E27FC236}">
                <a16:creationId xmlns:a16="http://schemas.microsoft.com/office/drawing/2014/main" id="{3DF739F4-6B7C-8987-FB6C-6CADB82211CD}"/>
              </a:ext>
            </a:extLst>
          </p:cNvPr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izenplatzhalter 2">
            <a:extLst>
              <a:ext uri="{FF2B5EF4-FFF2-40B4-BE49-F238E27FC236}">
                <a16:creationId xmlns:a16="http://schemas.microsoft.com/office/drawing/2014/main" id="{5FC953ED-797D-596B-5742-55DB6D906021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de-DE" dirty="0"/>
          </a:p>
        </p:txBody>
      </p:sp>
      <p:sp>
        <p:nvSpPr>
          <p:cNvPr id="4" name="Foliennummernplatzhalter 3">
            <a:extLst>
              <a:ext uri="{FF2B5EF4-FFF2-40B4-BE49-F238E27FC236}">
                <a16:creationId xmlns:a16="http://schemas.microsoft.com/office/drawing/2014/main" id="{B85AE240-3507-0B5C-6909-326D54847E78}"/>
              </a:ext>
            </a:extLst>
          </p:cNvPr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0C0D38F1-417E-4853-A71F-66ED948DAE47}" type="slidenum">
              <a:rPr lang="de-DE" smtClean="0"/>
              <a:t>14</a:t>
            </a:fld>
            <a:endParaRPr lang="de-DE"/>
          </a:p>
        </p:txBody>
      </p:sp>
    </p:spTree>
    <p:extLst>
      <p:ext uri="{BB962C8B-B14F-4D97-AF65-F5344CB8AC3E}">
        <p14:creationId xmlns:p14="http://schemas.microsoft.com/office/powerpoint/2010/main" val="1155224689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0775E48B-3BD4-980A-07BF-E289801741B8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Folienbildplatzhalter 1">
            <a:extLst>
              <a:ext uri="{FF2B5EF4-FFF2-40B4-BE49-F238E27FC236}">
                <a16:creationId xmlns:a16="http://schemas.microsoft.com/office/drawing/2014/main" id="{238ECEE0-CA3A-F042-8C48-A38A8D76CC38}"/>
              </a:ext>
            </a:extLst>
          </p:cNvPr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izenplatzhalter 2">
            <a:extLst>
              <a:ext uri="{FF2B5EF4-FFF2-40B4-BE49-F238E27FC236}">
                <a16:creationId xmlns:a16="http://schemas.microsoft.com/office/drawing/2014/main" id="{767F4AF9-C0FA-6B25-1524-B0EB19D618F7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de-DE" dirty="0"/>
          </a:p>
        </p:txBody>
      </p:sp>
      <p:sp>
        <p:nvSpPr>
          <p:cNvPr id="4" name="Foliennummernplatzhalter 3">
            <a:extLst>
              <a:ext uri="{FF2B5EF4-FFF2-40B4-BE49-F238E27FC236}">
                <a16:creationId xmlns:a16="http://schemas.microsoft.com/office/drawing/2014/main" id="{872295A4-FC8B-D176-8FBC-E4CBB29A5102}"/>
              </a:ext>
            </a:extLst>
          </p:cNvPr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0C0D38F1-417E-4853-A71F-66ED948DAE47}" type="slidenum">
              <a:rPr lang="de-DE" smtClean="0"/>
              <a:t>15</a:t>
            </a:fld>
            <a:endParaRPr lang="de-DE"/>
          </a:p>
        </p:txBody>
      </p:sp>
    </p:spTree>
    <p:extLst>
      <p:ext uri="{BB962C8B-B14F-4D97-AF65-F5344CB8AC3E}">
        <p14:creationId xmlns:p14="http://schemas.microsoft.com/office/powerpoint/2010/main" val="1340175981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Folienbildplatzhalt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izenplatzhalt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de-DE" dirty="0"/>
          </a:p>
        </p:txBody>
      </p:sp>
      <p:sp>
        <p:nvSpPr>
          <p:cNvPr id="4" name="Foliennummernplatzhalt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0C0D38F1-417E-4853-A71F-66ED948DAE47}" type="slidenum">
              <a:rPr lang="de-DE" smtClean="0"/>
              <a:t>27</a:t>
            </a:fld>
            <a:endParaRPr lang="de-DE"/>
          </a:p>
        </p:txBody>
      </p:sp>
    </p:spTree>
    <p:extLst>
      <p:ext uri="{BB962C8B-B14F-4D97-AF65-F5344CB8AC3E}">
        <p14:creationId xmlns:p14="http://schemas.microsoft.com/office/powerpoint/2010/main" val="724623618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Folienbildplatzhalt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izenplatzhalt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de-DE" dirty="0"/>
          </a:p>
        </p:txBody>
      </p:sp>
      <p:sp>
        <p:nvSpPr>
          <p:cNvPr id="4" name="Foliennummernplatzhalt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0C0D38F1-417E-4853-A71F-66ED948DAE47}" type="slidenum">
              <a:rPr lang="de-DE" smtClean="0"/>
              <a:t>29</a:t>
            </a:fld>
            <a:endParaRPr lang="de-DE"/>
          </a:p>
        </p:txBody>
      </p:sp>
    </p:spTree>
    <p:extLst>
      <p:ext uri="{BB962C8B-B14F-4D97-AF65-F5344CB8AC3E}">
        <p14:creationId xmlns:p14="http://schemas.microsoft.com/office/powerpoint/2010/main" val="3957370279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AE41484B-BD5C-13F8-610E-4F7D7A0EAB3F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Folienbildplatzhalter 1">
            <a:extLst>
              <a:ext uri="{FF2B5EF4-FFF2-40B4-BE49-F238E27FC236}">
                <a16:creationId xmlns:a16="http://schemas.microsoft.com/office/drawing/2014/main" id="{43FB664A-4346-4FF9-810A-B518F37498FE}"/>
              </a:ext>
            </a:extLst>
          </p:cNvPr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izenplatzhalter 2">
            <a:extLst>
              <a:ext uri="{FF2B5EF4-FFF2-40B4-BE49-F238E27FC236}">
                <a16:creationId xmlns:a16="http://schemas.microsoft.com/office/drawing/2014/main" id="{FD64A184-3AAF-41A0-13A0-7761FA76C1CF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de-DE" dirty="0"/>
          </a:p>
        </p:txBody>
      </p:sp>
      <p:sp>
        <p:nvSpPr>
          <p:cNvPr id="4" name="Foliennummernplatzhalter 3">
            <a:extLst>
              <a:ext uri="{FF2B5EF4-FFF2-40B4-BE49-F238E27FC236}">
                <a16:creationId xmlns:a16="http://schemas.microsoft.com/office/drawing/2014/main" id="{E968D1D0-E7A3-AD62-FA60-B86445B83EFF}"/>
              </a:ext>
            </a:extLst>
          </p:cNvPr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0C0D38F1-417E-4853-A71F-66ED948DAE47}" type="slidenum">
              <a:rPr lang="de-DE" smtClean="0"/>
              <a:t>30</a:t>
            </a:fld>
            <a:endParaRPr lang="de-DE"/>
          </a:p>
        </p:txBody>
      </p:sp>
    </p:spTree>
    <p:extLst>
      <p:ext uri="{BB962C8B-B14F-4D97-AF65-F5344CB8AC3E}">
        <p14:creationId xmlns:p14="http://schemas.microsoft.com/office/powerpoint/2010/main" val="741728156"/>
      </p:ext>
    </p:extLst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1E743BC7-87DB-B84B-7BA5-01D8CE4EC849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Folienbildplatzhalter 1">
            <a:extLst>
              <a:ext uri="{FF2B5EF4-FFF2-40B4-BE49-F238E27FC236}">
                <a16:creationId xmlns:a16="http://schemas.microsoft.com/office/drawing/2014/main" id="{0EE9C71B-701F-D0F3-AED1-4F4C70E34A36}"/>
              </a:ext>
            </a:extLst>
          </p:cNvPr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izenplatzhalter 2">
            <a:extLst>
              <a:ext uri="{FF2B5EF4-FFF2-40B4-BE49-F238E27FC236}">
                <a16:creationId xmlns:a16="http://schemas.microsoft.com/office/drawing/2014/main" id="{8B122EFA-87C5-B767-0C54-68C882622FD7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de-DE" dirty="0"/>
          </a:p>
        </p:txBody>
      </p:sp>
      <p:sp>
        <p:nvSpPr>
          <p:cNvPr id="4" name="Foliennummernplatzhalter 3">
            <a:extLst>
              <a:ext uri="{FF2B5EF4-FFF2-40B4-BE49-F238E27FC236}">
                <a16:creationId xmlns:a16="http://schemas.microsoft.com/office/drawing/2014/main" id="{F78B5A63-AEC9-E5C7-179C-76AA80E0C279}"/>
              </a:ext>
            </a:extLst>
          </p:cNvPr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0C0D38F1-417E-4853-A71F-66ED948DAE47}" type="slidenum">
              <a:rPr lang="de-DE" smtClean="0"/>
              <a:t>31</a:t>
            </a:fld>
            <a:endParaRPr lang="de-DE"/>
          </a:p>
        </p:txBody>
      </p:sp>
    </p:spTree>
    <p:extLst>
      <p:ext uri="{BB962C8B-B14F-4D97-AF65-F5344CB8AC3E}">
        <p14:creationId xmlns:p14="http://schemas.microsoft.com/office/powerpoint/2010/main" val="1638325679"/>
      </p:ext>
    </p:extLst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Folienbildplatzhalt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izenplatzhalt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de-DE" dirty="0"/>
          </a:p>
        </p:txBody>
      </p:sp>
      <p:sp>
        <p:nvSpPr>
          <p:cNvPr id="4" name="Foliennummernplatzhalt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0C0D38F1-417E-4853-A71F-66ED948DAE47}" type="slidenum">
              <a:rPr lang="de-DE" smtClean="0"/>
              <a:t>32</a:t>
            </a:fld>
            <a:endParaRPr lang="de-DE"/>
          </a:p>
        </p:txBody>
      </p:sp>
    </p:spTree>
    <p:extLst>
      <p:ext uri="{BB962C8B-B14F-4D97-AF65-F5344CB8AC3E}">
        <p14:creationId xmlns:p14="http://schemas.microsoft.com/office/powerpoint/2010/main" val="2040520057"/>
      </p:ext>
    </p:extLst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0524CC49-ECA2-86CE-154A-D3073036781A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Folienbildplatzhalter 1">
            <a:extLst>
              <a:ext uri="{FF2B5EF4-FFF2-40B4-BE49-F238E27FC236}">
                <a16:creationId xmlns:a16="http://schemas.microsoft.com/office/drawing/2014/main" id="{9CE4564C-3A67-D997-7EEB-7AF0DDD42AD6}"/>
              </a:ext>
            </a:extLst>
          </p:cNvPr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izenplatzhalter 2">
            <a:extLst>
              <a:ext uri="{FF2B5EF4-FFF2-40B4-BE49-F238E27FC236}">
                <a16:creationId xmlns:a16="http://schemas.microsoft.com/office/drawing/2014/main" id="{282B53CC-8BCD-9E84-B4C6-469452C21CAF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de-DE" dirty="0"/>
          </a:p>
        </p:txBody>
      </p:sp>
      <p:sp>
        <p:nvSpPr>
          <p:cNvPr id="4" name="Foliennummernplatzhalter 3">
            <a:extLst>
              <a:ext uri="{FF2B5EF4-FFF2-40B4-BE49-F238E27FC236}">
                <a16:creationId xmlns:a16="http://schemas.microsoft.com/office/drawing/2014/main" id="{D343B4A2-C7AE-BB47-F6B9-9AFA889D40B9}"/>
              </a:ext>
            </a:extLst>
          </p:cNvPr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0C0D38F1-417E-4853-A71F-66ED948DAE47}" type="slidenum">
              <a:rPr lang="de-DE" smtClean="0"/>
              <a:t>33</a:t>
            </a:fld>
            <a:endParaRPr lang="de-DE"/>
          </a:p>
        </p:txBody>
      </p:sp>
    </p:spTree>
    <p:extLst>
      <p:ext uri="{BB962C8B-B14F-4D97-AF65-F5344CB8AC3E}">
        <p14:creationId xmlns:p14="http://schemas.microsoft.com/office/powerpoint/2010/main" val="2207447665"/>
      </p:ext>
    </p:extLst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Folienbildplatzhalt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izenplatzhalt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de-DE" dirty="0"/>
          </a:p>
        </p:txBody>
      </p:sp>
      <p:sp>
        <p:nvSpPr>
          <p:cNvPr id="4" name="Foliennummernplatzhalt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0C0D38F1-417E-4853-A71F-66ED948DAE47}" type="slidenum">
              <a:rPr lang="de-DE" smtClean="0"/>
              <a:t>38</a:t>
            </a:fld>
            <a:endParaRPr lang="de-DE"/>
          </a:p>
        </p:txBody>
      </p:sp>
    </p:spTree>
    <p:extLst>
      <p:ext uri="{BB962C8B-B14F-4D97-AF65-F5344CB8AC3E}">
        <p14:creationId xmlns:p14="http://schemas.microsoft.com/office/powerpoint/2010/main" val="2384493256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Titel_mit Bild_3zeilig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0" name="Bildplatzhalter 29">
            <a:extLst>
              <a:ext uri="{FF2B5EF4-FFF2-40B4-BE49-F238E27FC236}">
                <a16:creationId xmlns:a16="http://schemas.microsoft.com/office/drawing/2014/main" id="{0C6460E8-563A-242F-DE87-0034FD44C4ED}"/>
              </a:ext>
            </a:extLst>
          </p:cNvPr>
          <p:cNvSpPr>
            <a:spLocks noGrp="1"/>
          </p:cNvSpPr>
          <p:nvPr>
            <p:ph type="pic" sz="quarter" idx="14"/>
          </p:nvPr>
        </p:nvSpPr>
        <p:spPr>
          <a:xfrm>
            <a:off x="0" y="3689350"/>
            <a:ext cx="24384000" cy="10026650"/>
          </a:xfrm>
        </p:spPr>
        <p:txBody>
          <a:bodyPr/>
          <a:lstStyle/>
          <a:p>
            <a:r>
              <a:rPr lang="de-DE"/>
              <a:t>Bild durch Klicken auf Symbol hinzufügen</a:t>
            </a:r>
            <a:endParaRPr lang="de-DE" dirty="0"/>
          </a:p>
        </p:txBody>
      </p:sp>
      <p:sp>
        <p:nvSpPr>
          <p:cNvPr id="2" name="Titel 1">
            <a:extLst>
              <a:ext uri="{FF2B5EF4-FFF2-40B4-BE49-F238E27FC236}">
                <a16:creationId xmlns:a16="http://schemas.microsoft.com/office/drawing/2014/main" id="{F0DA0763-D510-D444-BAFA-9319ED5A7BD2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395961" y="4648980"/>
            <a:ext cx="17276760" cy="1303627"/>
          </a:xfrm>
        </p:spPr>
        <p:txBody>
          <a:bodyPr wrap="square" rIns="907200">
            <a:spAutoFit/>
          </a:bodyPr>
          <a:lstStyle>
            <a:lvl1pPr>
              <a:lnSpc>
                <a:spcPts val="10800"/>
              </a:lnSpc>
              <a:defRPr>
                <a:solidFill>
                  <a:schemeClr val="bg1"/>
                </a:solidFill>
              </a:defRPr>
            </a:lvl1pPr>
          </a:lstStyle>
          <a:p>
            <a:r>
              <a:rPr lang="de-DE"/>
              <a:t>Mastertitelformat bearbeiten</a:t>
            </a:r>
            <a:endParaRPr lang="de-DE" dirty="0"/>
          </a:p>
        </p:txBody>
      </p:sp>
      <p:sp>
        <p:nvSpPr>
          <p:cNvPr id="3" name="Textplatzhalter 22">
            <a:extLst>
              <a:ext uri="{FF2B5EF4-FFF2-40B4-BE49-F238E27FC236}">
                <a16:creationId xmlns:a16="http://schemas.microsoft.com/office/drawing/2014/main" id="{4250232A-EFA7-1D6C-D3D6-1D3DFC8743DB}"/>
              </a:ext>
              <a:ext uri="{C183D7F6-B498-43B3-948B-1728B52AA6E4}">
                <adec:decorative xmlns:adec="http://schemas.microsoft.com/office/drawing/2017/decorative" val="0"/>
              </a:ext>
            </a:extLst>
          </p:cNvPr>
          <p:cNvSpPr>
            <a:spLocks noGrp="1"/>
          </p:cNvSpPr>
          <p:nvPr>
            <p:ph type="body" sz="quarter" idx="15"/>
          </p:nvPr>
        </p:nvSpPr>
        <p:spPr>
          <a:xfrm>
            <a:off x="1108780" y="8787349"/>
            <a:ext cx="14683618" cy="2133319"/>
          </a:xfrm>
          <a:solidFill>
            <a:schemeClr val="bg1"/>
          </a:solidFill>
        </p:spPr>
        <p:txBody>
          <a:bodyPr wrap="square" lIns="324000" tIns="234000" bIns="450000" anchor="t" anchorCtr="0">
            <a:spAutoFit/>
          </a:bodyPr>
          <a:lstStyle>
            <a:lvl1pPr>
              <a:lnSpc>
                <a:spcPts val="5600"/>
              </a:lnSpc>
              <a:spcAft>
                <a:spcPts val="1500"/>
              </a:spcAft>
              <a:defRPr sz="4600" b="1">
                <a:solidFill>
                  <a:schemeClr val="tx2"/>
                </a:solidFill>
              </a:defRPr>
            </a:lvl1pPr>
            <a:lvl2pPr>
              <a:defRPr/>
            </a:lvl2pPr>
          </a:lstStyle>
          <a:p>
            <a:pPr lvl="0"/>
            <a:r>
              <a:rPr lang="de-DE"/>
              <a:t>Mastertextformat bearbeiten</a:t>
            </a:r>
          </a:p>
          <a:p>
            <a:pPr lvl="1"/>
            <a:r>
              <a:rPr lang="de-DE"/>
              <a:t>Zweite Ebene</a:t>
            </a:r>
          </a:p>
        </p:txBody>
      </p:sp>
    </p:spTree>
    <p:extLst>
      <p:ext uri="{BB962C8B-B14F-4D97-AF65-F5344CB8AC3E}">
        <p14:creationId xmlns:p14="http://schemas.microsoft.com/office/powerpoint/2010/main" val="4177710624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Titel_mit Bild_1zeilig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0" name="Bildplatzhalter 29">
            <a:extLst>
              <a:ext uri="{FF2B5EF4-FFF2-40B4-BE49-F238E27FC236}">
                <a16:creationId xmlns:a16="http://schemas.microsoft.com/office/drawing/2014/main" id="{0C6460E8-563A-242F-DE87-0034FD44C4ED}"/>
              </a:ext>
            </a:extLst>
          </p:cNvPr>
          <p:cNvSpPr>
            <a:spLocks noGrp="1"/>
          </p:cNvSpPr>
          <p:nvPr>
            <p:ph type="pic" sz="quarter" idx="14"/>
          </p:nvPr>
        </p:nvSpPr>
        <p:spPr>
          <a:xfrm>
            <a:off x="0" y="3689350"/>
            <a:ext cx="24384000" cy="10026650"/>
          </a:xfrm>
        </p:spPr>
        <p:txBody>
          <a:bodyPr/>
          <a:lstStyle/>
          <a:p>
            <a:r>
              <a:rPr lang="de-DE"/>
              <a:t>Bild durch Klicken auf Symbol hinzufügen</a:t>
            </a:r>
            <a:endParaRPr lang="de-DE" dirty="0"/>
          </a:p>
        </p:txBody>
      </p:sp>
      <p:sp>
        <p:nvSpPr>
          <p:cNvPr id="2" name="Titel 1">
            <a:extLst>
              <a:ext uri="{FF2B5EF4-FFF2-40B4-BE49-F238E27FC236}">
                <a16:creationId xmlns:a16="http://schemas.microsoft.com/office/drawing/2014/main" id="{F0DA0763-D510-D444-BAFA-9319ED5A7BD2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395961" y="4648980"/>
            <a:ext cx="17276759" cy="1303627"/>
          </a:xfrm>
        </p:spPr>
        <p:txBody>
          <a:bodyPr wrap="square" rIns="540000">
            <a:spAutoFit/>
          </a:bodyPr>
          <a:lstStyle>
            <a:lvl1pPr>
              <a:lnSpc>
                <a:spcPts val="10800"/>
              </a:lnSpc>
              <a:defRPr>
                <a:solidFill>
                  <a:schemeClr val="bg1"/>
                </a:solidFill>
              </a:defRPr>
            </a:lvl1pPr>
          </a:lstStyle>
          <a:p>
            <a:r>
              <a:rPr lang="de-DE"/>
              <a:t>Mastertitelformat bearbeiten</a:t>
            </a:r>
            <a:endParaRPr lang="de-DE" dirty="0"/>
          </a:p>
        </p:txBody>
      </p:sp>
      <p:sp>
        <p:nvSpPr>
          <p:cNvPr id="12" name="Textplatzhalter 22">
            <a:extLst>
              <a:ext uri="{FF2B5EF4-FFF2-40B4-BE49-F238E27FC236}">
                <a16:creationId xmlns:a16="http://schemas.microsoft.com/office/drawing/2014/main" id="{2C854BFE-6242-2F24-8BAC-CD830AC5BC5B}"/>
              </a:ext>
              <a:ext uri="{C183D7F6-B498-43B3-948B-1728B52AA6E4}">
                <adec:decorative xmlns:adec="http://schemas.microsoft.com/office/drawing/2017/decorative" val="0"/>
              </a:ext>
            </a:extLst>
          </p:cNvPr>
          <p:cNvSpPr>
            <a:spLocks noGrp="1"/>
          </p:cNvSpPr>
          <p:nvPr>
            <p:ph type="body" sz="quarter" idx="15"/>
          </p:nvPr>
        </p:nvSpPr>
        <p:spPr>
          <a:xfrm>
            <a:off x="1106577" y="6044485"/>
            <a:ext cx="14683618" cy="2133319"/>
          </a:xfrm>
          <a:solidFill>
            <a:schemeClr val="bg1"/>
          </a:solidFill>
        </p:spPr>
        <p:txBody>
          <a:bodyPr wrap="square" lIns="324000" tIns="234000" bIns="450000" anchor="t" anchorCtr="0">
            <a:spAutoFit/>
          </a:bodyPr>
          <a:lstStyle>
            <a:lvl1pPr>
              <a:lnSpc>
                <a:spcPts val="5600"/>
              </a:lnSpc>
              <a:spcAft>
                <a:spcPts val="1500"/>
              </a:spcAft>
              <a:defRPr sz="4600" b="1">
                <a:solidFill>
                  <a:schemeClr val="tx2"/>
                </a:solidFill>
              </a:defRPr>
            </a:lvl1pPr>
            <a:lvl2pPr>
              <a:defRPr/>
            </a:lvl2pPr>
          </a:lstStyle>
          <a:p>
            <a:pPr lvl="0"/>
            <a:r>
              <a:rPr lang="de-DE"/>
              <a:t>Mastertextformat bearbeiten</a:t>
            </a:r>
          </a:p>
          <a:p>
            <a:pPr lvl="1"/>
            <a:r>
              <a:rPr lang="de-DE"/>
              <a:t>Zweite Ebene</a:t>
            </a:r>
          </a:p>
        </p:txBody>
      </p:sp>
    </p:spTree>
    <p:extLst>
      <p:ext uri="{BB962C8B-B14F-4D97-AF65-F5344CB8AC3E}">
        <p14:creationId xmlns:p14="http://schemas.microsoft.com/office/powerpoint/2010/main" val="1274823475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Titel_mit Bild_2zeilig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0" name="Bildplatzhalter 29">
            <a:extLst>
              <a:ext uri="{FF2B5EF4-FFF2-40B4-BE49-F238E27FC236}">
                <a16:creationId xmlns:a16="http://schemas.microsoft.com/office/drawing/2014/main" id="{0C6460E8-563A-242F-DE87-0034FD44C4ED}"/>
              </a:ext>
            </a:extLst>
          </p:cNvPr>
          <p:cNvSpPr>
            <a:spLocks noGrp="1"/>
          </p:cNvSpPr>
          <p:nvPr>
            <p:ph type="pic" sz="quarter" idx="14"/>
          </p:nvPr>
        </p:nvSpPr>
        <p:spPr>
          <a:xfrm>
            <a:off x="0" y="3689350"/>
            <a:ext cx="24384000" cy="10026650"/>
          </a:xfrm>
        </p:spPr>
        <p:txBody>
          <a:bodyPr/>
          <a:lstStyle/>
          <a:p>
            <a:r>
              <a:rPr lang="de-DE"/>
              <a:t>Bild durch Klicken auf Symbol hinzufügen</a:t>
            </a:r>
            <a:endParaRPr lang="de-DE" dirty="0"/>
          </a:p>
        </p:txBody>
      </p:sp>
      <p:sp>
        <p:nvSpPr>
          <p:cNvPr id="2" name="Titel 1">
            <a:extLst>
              <a:ext uri="{FF2B5EF4-FFF2-40B4-BE49-F238E27FC236}">
                <a16:creationId xmlns:a16="http://schemas.microsoft.com/office/drawing/2014/main" id="{F0DA0763-D510-D444-BAFA-9319ED5A7BD2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395961" y="4648980"/>
            <a:ext cx="17276760" cy="1303627"/>
          </a:xfrm>
        </p:spPr>
        <p:txBody>
          <a:bodyPr wrap="square" rIns="540000">
            <a:spAutoFit/>
          </a:bodyPr>
          <a:lstStyle>
            <a:lvl1pPr>
              <a:lnSpc>
                <a:spcPts val="10800"/>
              </a:lnSpc>
              <a:defRPr>
                <a:solidFill>
                  <a:schemeClr val="bg1"/>
                </a:solidFill>
              </a:defRPr>
            </a:lvl1pPr>
          </a:lstStyle>
          <a:p>
            <a:r>
              <a:rPr lang="de-DE"/>
              <a:t>Mastertitelformat bearbeiten</a:t>
            </a:r>
            <a:endParaRPr lang="de-DE" dirty="0"/>
          </a:p>
        </p:txBody>
      </p:sp>
      <p:sp>
        <p:nvSpPr>
          <p:cNvPr id="3" name="Textplatzhalter 22">
            <a:extLst>
              <a:ext uri="{FF2B5EF4-FFF2-40B4-BE49-F238E27FC236}">
                <a16:creationId xmlns:a16="http://schemas.microsoft.com/office/drawing/2014/main" id="{EB216DDE-1498-78EF-098A-F006E0A3A7DD}"/>
              </a:ext>
              <a:ext uri="{C183D7F6-B498-43B3-948B-1728B52AA6E4}">
                <adec:decorative xmlns:adec="http://schemas.microsoft.com/office/drawing/2017/decorative" val="0"/>
              </a:ext>
            </a:extLst>
          </p:cNvPr>
          <p:cNvSpPr>
            <a:spLocks noGrp="1"/>
          </p:cNvSpPr>
          <p:nvPr>
            <p:ph type="body" sz="quarter" idx="15"/>
          </p:nvPr>
        </p:nvSpPr>
        <p:spPr>
          <a:xfrm>
            <a:off x="1108782" y="7415917"/>
            <a:ext cx="14683618" cy="2133319"/>
          </a:xfrm>
          <a:solidFill>
            <a:schemeClr val="bg1"/>
          </a:solidFill>
        </p:spPr>
        <p:txBody>
          <a:bodyPr wrap="square" lIns="324000" tIns="234000" bIns="450000" anchor="t" anchorCtr="0">
            <a:spAutoFit/>
          </a:bodyPr>
          <a:lstStyle>
            <a:lvl1pPr>
              <a:lnSpc>
                <a:spcPts val="5600"/>
              </a:lnSpc>
              <a:spcAft>
                <a:spcPts val="1500"/>
              </a:spcAft>
              <a:defRPr sz="4600" b="1">
                <a:solidFill>
                  <a:schemeClr val="tx2"/>
                </a:solidFill>
              </a:defRPr>
            </a:lvl1pPr>
            <a:lvl2pPr>
              <a:defRPr/>
            </a:lvl2pPr>
          </a:lstStyle>
          <a:p>
            <a:pPr lvl="0"/>
            <a:r>
              <a:rPr lang="de-DE"/>
              <a:t>Mastertextformat bearbeiten</a:t>
            </a:r>
          </a:p>
          <a:p>
            <a:pPr lvl="1"/>
            <a:r>
              <a:rPr lang="de-DE"/>
              <a:t>Zweite Ebene</a:t>
            </a:r>
          </a:p>
        </p:txBody>
      </p:sp>
    </p:spTree>
    <p:extLst>
      <p:ext uri="{BB962C8B-B14F-4D97-AF65-F5344CB8AC3E}">
        <p14:creationId xmlns:p14="http://schemas.microsoft.com/office/powerpoint/2010/main" val="25471215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1_Titel_mit Bild_3zeilig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0" name="Bildplatzhalter 29">
            <a:extLst>
              <a:ext uri="{FF2B5EF4-FFF2-40B4-BE49-F238E27FC236}">
                <a16:creationId xmlns:a16="http://schemas.microsoft.com/office/drawing/2014/main" id="{0C6460E8-563A-242F-DE87-0034FD44C4ED}"/>
              </a:ext>
            </a:extLst>
          </p:cNvPr>
          <p:cNvSpPr>
            <a:spLocks noGrp="1"/>
          </p:cNvSpPr>
          <p:nvPr>
            <p:ph type="pic" sz="quarter" idx="14"/>
          </p:nvPr>
        </p:nvSpPr>
        <p:spPr>
          <a:xfrm>
            <a:off x="0" y="3689350"/>
            <a:ext cx="24384000" cy="10026650"/>
          </a:xfrm>
        </p:spPr>
        <p:txBody>
          <a:bodyPr/>
          <a:lstStyle/>
          <a:p>
            <a:r>
              <a:rPr lang="de-DE"/>
              <a:t>Bild durch Klicken auf Symbol hinzufügen</a:t>
            </a:r>
            <a:endParaRPr lang="de-DE" dirty="0"/>
          </a:p>
        </p:txBody>
      </p:sp>
      <p:sp>
        <p:nvSpPr>
          <p:cNvPr id="2" name="Titel 1">
            <a:extLst>
              <a:ext uri="{FF2B5EF4-FFF2-40B4-BE49-F238E27FC236}">
                <a16:creationId xmlns:a16="http://schemas.microsoft.com/office/drawing/2014/main" id="{F0DA0763-D510-D444-BAFA-9319ED5A7BD2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395961" y="4648980"/>
            <a:ext cx="17276760" cy="1303627"/>
          </a:xfrm>
        </p:spPr>
        <p:txBody>
          <a:bodyPr wrap="square" rIns="540000">
            <a:spAutoFit/>
          </a:bodyPr>
          <a:lstStyle>
            <a:lvl1pPr>
              <a:lnSpc>
                <a:spcPts val="10800"/>
              </a:lnSpc>
              <a:defRPr>
                <a:solidFill>
                  <a:schemeClr val="bg1"/>
                </a:solidFill>
              </a:defRPr>
            </a:lvl1pPr>
          </a:lstStyle>
          <a:p>
            <a:r>
              <a:rPr lang="de-DE"/>
              <a:t>Mastertitelformat bearbeiten</a:t>
            </a:r>
            <a:endParaRPr lang="de-DE" dirty="0"/>
          </a:p>
        </p:txBody>
      </p:sp>
      <p:sp>
        <p:nvSpPr>
          <p:cNvPr id="3" name="Textplatzhalter 22">
            <a:extLst>
              <a:ext uri="{FF2B5EF4-FFF2-40B4-BE49-F238E27FC236}">
                <a16:creationId xmlns:a16="http://schemas.microsoft.com/office/drawing/2014/main" id="{4250232A-EFA7-1D6C-D3D6-1D3DFC8743DB}"/>
              </a:ext>
              <a:ext uri="{C183D7F6-B498-43B3-948B-1728B52AA6E4}">
                <adec:decorative xmlns:adec="http://schemas.microsoft.com/office/drawing/2017/decorative" val="0"/>
              </a:ext>
            </a:extLst>
          </p:cNvPr>
          <p:cNvSpPr>
            <a:spLocks noGrp="1"/>
          </p:cNvSpPr>
          <p:nvPr>
            <p:ph type="body" sz="quarter" idx="15"/>
          </p:nvPr>
        </p:nvSpPr>
        <p:spPr>
          <a:xfrm>
            <a:off x="1108780" y="8787349"/>
            <a:ext cx="14683618" cy="2133319"/>
          </a:xfrm>
          <a:solidFill>
            <a:schemeClr val="bg1"/>
          </a:solidFill>
        </p:spPr>
        <p:txBody>
          <a:bodyPr wrap="square" lIns="324000" tIns="234000" bIns="450000" anchor="t" anchorCtr="0">
            <a:spAutoFit/>
          </a:bodyPr>
          <a:lstStyle>
            <a:lvl1pPr>
              <a:lnSpc>
                <a:spcPts val="5600"/>
              </a:lnSpc>
              <a:spcAft>
                <a:spcPts val="1500"/>
              </a:spcAft>
              <a:defRPr sz="4600" b="1">
                <a:solidFill>
                  <a:schemeClr val="tx2"/>
                </a:solidFill>
              </a:defRPr>
            </a:lvl1pPr>
            <a:lvl2pPr>
              <a:defRPr/>
            </a:lvl2pPr>
          </a:lstStyle>
          <a:p>
            <a:pPr lvl="0"/>
            <a:r>
              <a:rPr lang="de-DE"/>
              <a:t>Mastertextformat bearbeiten</a:t>
            </a:r>
          </a:p>
          <a:p>
            <a:pPr lvl="1"/>
            <a:r>
              <a:rPr lang="de-DE"/>
              <a:t>Zweite Ebene</a:t>
            </a:r>
          </a:p>
        </p:txBody>
      </p:sp>
    </p:spTree>
    <p:extLst>
      <p:ext uri="{BB962C8B-B14F-4D97-AF65-F5344CB8AC3E}">
        <p14:creationId xmlns:p14="http://schemas.microsoft.com/office/powerpoint/2010/main" val="1786789182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Titel_ohne Bild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8" name="Titel 1">
            <a:extLst>
              <a:ext uri="{FF2B5EF4-FFF2-40B4-BE49-F238E27FC236}">
                <a16:creationId xmlns:a16="http://schemas.microsoft.com/office/drawing/2014/main" id="{A18564EA-AF32-F40D-A7BF-232D5678FB79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921600" y="5939634"/>
            <a:ext cx="15271948" cy="2212699"/>
          </a:xfrm>
        </p:spPr>
        <p:txBody>
          <a:bodyPr wrap="none" lIns="720000" tIns="630000" rIns="720000" bIns="558000" anchor="ctr" anchorCtr="0"/>
          <a:lstStyle>
            <a:lvl1pPr>
              <a:lnSpc>
                <a:spcPts val="7920"/>
              </a:lnSpc>
              <a:defRPr sz="7000">
                <a:solidFill>
                  <a:schemeClr val="tx2"/>
                </a:solidFill>
              </a:defRPr>
            </a:lvl1pPr>
          </a:lstStyle>
          <a:p>
            <a:r>
              <a:rPr lang="de-DE"/>
              <a:t>Mastertitelformat bearbeiten</a:t>
            </a:r>
            <a:endParaRPr lang="de-DE" dirty="0"/>
          </a:p>
        </p:txBody>
      </p:sp>
      <p:sp>
        <p:nvSpPr>
          <p:cNvPr id="12" name="Datumsplatzhalter 11">
            <a:extLst>
              <a:ext uri="{FF2B5EF4-FFF2-40B4-BE49-F238E27FC236}">
                <a16:creationId xmlns:a16="http://schemas.microsoft.com/office/drawing/2014/main" id="{B1170B26-0B8D-EAE8-EABE-8D200EA3CD6F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ADC4310-4DAB-435D-8669-EE4B06037724}" type="datetime1">
              <a:rPr lang="de-DE" smtClean="0"/>
              <a:t>29.09.2026</a:t>
            </a:fld>
            <a:endParaRPr lang="de-DE" dirty="0"/>
          </a:p>
        </p:txBody>
      </p:sp>
      <p:sp>
        <p:nvSpPr>
          <p:cNvPr id="13" name="Fußzeilenplatzhalter 12">
            <a:extLst>
              <a:ext uri="{FF2B5EF4-FFF2-40B4-BE49-F238E27FC236}">
                <a16:creationId xmlns:a16="http://schemas.microsoft.com/office/drawing/2014/main" id="{4EE70CD5-691C-B559-C710-7FDF465CF549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de-DE"/>
              <a:t>Kompetenzspeicher - Mastbruchschule</a:t>
            </a:r>
            <a:endParaRPr lang="de-DE" dirty="0"/>
          </a:p>
        </p:txBody>
      </p:sp>
      <p:sp>
        <p:nvSpPr>
          <p:cNvPr id="14" name="Foliennummernplatzhalter 13">
            <a:extLst>
              <a:ext uri="{FF2B5EF4-FFF2-40B4-BE49-F238E27FC236}">
                <a16:creationId xmlns:a16="http://schemas.microsoft.com/office/drawing/2014/main" id="{7BEDE000-3B80-1247-61F4-BD05CABBA5F0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B23F893-0DDB-44A8-A790-2AB073B9B557}" type="slidenum">
              <a:rPr lang="de-DE" smtClean="0"/>
              <a:pPr/>
              <a:t>‹Nr.›</a:t>
            </a:fld>
            <a:endParaRPr lang="de-DE" dirty="0"/>
          </a:p>
        </p:txBody>
      </p:sp>
    </p:spTree>
    <p:extLst>
      <p:ext uri="{BB962C8B-B14F-4D97-AF65-F5344CB8AC3E}">
        <p14:creationId xmlns:p14="http://schemas.microsoft.com/office/powerpoint/2010/main" val="3973142689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Agenda_positiv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>
            <a:extLst>
              <a:ext uri="{FF2B5EF4-FFF2-40B4-BE49-F238E27FC236}">
                <a16:creationId xmlns:a16="http://schemas.microsoft.com/office/drawing/2014/main" id="{9A739705-46EB-5E2A-0DCB-5661BDE8D54F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>
          <a:xfrm>
            <a:off x="922337" y="3553066"/>
            <a:ext cx="9569927" cy="1025922"/>
          </a:xfrm>
        </p:spPr>
        <p:txBody>
          <a:bodyPr wrap="none">
            <a:spAutoFit/>
          </a:bodyPr>
          <a:lstStyle>
            <a:lvl1pPr>
              <a:lnSpc>
                <a:spcPts val="7980"/>
              </a:lnSpc>
              <a:defRPr sz="7000"/>
            </a:lvl1pPr>
          </a:lstStyle>
          <a:p>
            <a:r>
              <a:rPr lang="de-DE" dirty="0"/>
              <a:t>Headline hinzufügen</a:t>
            </a:r>
          </a:p>
        </p:txBody>
      </p:sp>
      <p:sp>
        <p:nvSpPr>
          <p:cNvPr id="5" name="Foliennummernplatzhalter 4">
            <a:extLst>
              <a:ext uri="{FF2B5EF4-FFF2-40B4-BE49-F238E27FC236}">
                <a16:creationId xmlns:a16="http://schemas.microsoft.com/office/drawing/2014/main" id="{20290A20-775C-012D-1A51-832B4EB34BC3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B23F893-0DDB-44A8-A790-2AB073B9B557}" type="slidenum">
              <a:rPr lang="de-DE" smtClean="0"/>
              <a:pPr/>
              <a:t>‹Nr.›</a:t>
            </a:fld>
            <a:endParaRPr lang="de-DE" dirty="0"/>
          </a:p>
        </p:txBody>
      </p:sp>
      <p:sp>
        <p:nvSpPr>
          <p:cNvPr id="3" name="Datumsplatzhalter 2">
            <a:extLst>
              <a:ext uri="{FF2B5EF4-FFF2-40B4-BE49-F238E27FC236}">
                <a16:creationId xmlns:a16="http://schemas.microsoft.com/office/drawing/2014/main" id="{916435B2-989F-79B5-3B2E-623733DEE29B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51A11E9-FBA6-47C8-AD65-664A64B0CDE2}" type="datetime1">
              <a:rPr lang="de-DE" smtClean="0"/>
              <a:t>29.09.2026</a:t>
            </a:fld>
            <a:endParaRPr lang="de-DE" dirty="0"/>
          </a:p>
        </p:txBody>
      </p:sp>
      <p:sp>
        <p:nvSpPr>
          <p:cNvPr id="4" name="Fußzeilenplatzhalter 3">
            <a:extLst>
              <a:ext uri="{FF2B5EF4-FFF2-40B4-BE49-F238E27FC236}">
                <a16:creationId xmlns:a16="http://schemas.microsoft.com/office/drawing/2014/main" id="{33E099A9-D981-04F1-0AA1-043D329AAD6B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/>
          </p:cNvSpPr>
          <p:nvPr>
            <p:ph type="ftr" sz="quarter" idx="11"/>
          </p:nvPr>
        </p:nvSpPr>
        <p:spPr>
          <a:xfrm>
            <a:off x="3551040" y="12355513"/>
            <a:ext cx="17281920" cy="540000"/>
          </a:xfrm>
        </p:spPr>
        <p:txBody>
          <a:bodyPr/>
          <a:lstStyle/>
          <a:p>
            <a:r>
              <a:rPr lang="de-DE"/>
              <a:t>Kompetenzspeicher - Mastbruchschule</a:t>
            </a:r>
            <a:endParaRPr lang="de-DE" dirty="0"/>
          </a:p>
        </p:txBody>
      </p:sp>
      <p:sp>
        <p:nvSpPr>
          <p:cNvPr id="8" name="Text Placeholder 2">
            <a:extLst>
              <a:ext uri="{FF2B5EF4-FFF2-40B4-BE49-F238E27FC236}">
                <a16:creationId xmlns:a16="http://schemas.microsoft.com/office/drawing/2014/main" id="{E5DFD66D-7CEA-AC81-5FFE-E8D970335F44}"/>
              </a:ext>
              <a:ext uri="{C183D7F6-B498-43B3-948B-1728B52AA6E4}">
                <adec:decorative xmlns:adec="http://schemas.microsoft.com/office/drawing/2017/decorative" val="0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922337" y="5166029"/>
            <a:ext cx="22539325" cy="6678171"/>
          </a:xfrm>
          <a:prstGeom prst="rect">
            <a:avLst/>
          </a:prstGeom>
        </p:spPr>
        <p:txBody>
          <a:bodyPr vert="horz" lIns="0" tIns="0" rIns="0" bIns="0" numCol="2" spcCol="921600" rtlCol="0">
            <a:noAutofit/>
          </a:bodyPr>
          <a:lstStyle>
            <a:lvl1pPr marL="914400" indent="-914400">
              <a:lnSpc>
                <a:spcPts val="4800"/>
              </a:lnSpc>
              <a:spcBef>
                <a:spcPts val="0"/>
              </a:spcBef>
              <a:spcAft>
                <a:spcPts val="0"/>
              </a:spcAft>
              <a:buClr>
                <a:schemeClr val="tx2"/>
              </a:buClr>
              <a:buFont typeface="+mj-lt"/>
              <a:buAutoNum type="arabicPeriod"/>
              <a:defRPr sz="4000" b="0">
                <a:solidFill>
                  <a:schemeClr val="tx1"/>
                </a:solidFill>
                <a:latin typeface="Open Sans SemiBold" pitchFamily="2" charset="0"/>
                <a:ea typeface="Open Sans SemiBold" pitchFamily="2" charset="0"/>
                <a:cs typeface="Open Sans SemiBold" pitchFamily="2" charset="0"/>
              </a:defRPr>
            </a:lvl1pPr>
            <a:lvl2pPr marL="1828800" indent="-914400">
              <a:lnSpc>
                <a:spcPts val="4800"/>
              </a:lnSpc>
              <a:spcBef>
                <a:spcPts val="0"/>
              </a:spcBef>
              <a:buClr>
                <a:schemeClr val="tx2"/>
              </a:buClr>
              <a:buFont typeface="+mj-lt"/>
              <a:buAutoNum type="alphaLcPeriod"/>
              <a:defRPr sz="4000">
                <a:latin typeface="Open Sans SemiBold" pitchFamily="2" charset="0"/>
                <a:ea typeface="Open Sans SemiBold" pitchFamily="2" charset="0"/>
                <a:cs typeface="Open Sans SemiBold" pitchFamily="2" charset="0"/>
              </a:defRPr>
            </a:lvl2pPr>
            <a:lvl3pPr marL="2743200" indent="-914400">
              <a:lnSpc>
                <a:spcPts val="4800"/>
              </a:lnSpc>
              <a:spcBef>
                <a:spcPts val="0"/>
              </a:spcBef>
              <a:buClr>
                <a:schemeClr val="tx2"/>
              </a:buClr>
              <a:buFont typeface="+mj-lt"/>
              <a:buAutoNum type="romanUcPeriod"/>
              <a:defRPr sz="4000">
                <a:latin typeface="Open Sans SemiBold" pitchFamily="2" charset="0"/>
                <a:ea typeface="Open Sans SemiBold" pitchFamily="2" charset="0"/>
                <a:cs typeface="Open Sans SemiBold" pitchFamily="2" charset="0"/>
              </a:defRPr>
            </a:lvl3pPr>
            <a:lvl4pPr marL="742950" indent="-742950">
              <a:lnSpc>
                <a:spcPts val="4800"/>
              </a:lnSpc>
              <a:spcBef>
                <a:spcPts val="0"/>
              </a:spcBef>
              <a:buClr>
                <a:schemeClr val="tx2"/>
              </a:buClr>
              <a:buFont typeface="+mj-lt"/>
              <a:buAutoNum type="arabicPeriod"/>
              <a:defRPr sz="4000">
                <a:latin typeface="Open Sans SemiBold" pitchFamily="2" charset="0"/>
                <a:ea typeface="Open Sans SemiBold" pitchFamily="2" charset="0"/>
                <a:cs typeface="Open Sans SemiBold" pitchFamily="2" charset="0"/>
              </a:defRPr>
            </a:lvl4pPr>
            <a:lvl5pPr marL="742950" indent="-742950">
              <a:lnSpc>
                <a:spcPts val="4800"/>
              </a:lnSpc>
              <a:spcBef>
                <a:spcPts val="0"/>
              </a:spcBef>
              <a:buClr>
                <a:schemeClr val="tx2"/>
              </a:buClr>
              <a:buFont typeface="+mj-lt"/>
              <a:buAutoNum type="arabicPeriod"/>
              <a:defRPr sz="4000">
                <a:latin typeface="Open Sans SemiBold" pitchFamily="2" charset="0"/>
                <a:ea typeface="Open Sans SemiBold" pitchFamily="2" charset="0"/>
                <a:cs typeface="Open Sans SemiBold" pitchFamily="2" charset="0"/>
              </a:defRPr>
            </a:lvl5pPr>
          </a:lstStyle>
          <a:p>
            <a:pPr lvl="0"/>
            <a:r>
              <a:rPr lang="de-DE"/>
              <a:t>Mastertextformat bearbeiten</a:t>
            </a:r>
          </a:p>
          <a:p>
            <a:pPr lvl="1"/>
            <a:r>
              <a:rPr lang="de-DE"/>
              <a:t>Zweite Ebene</a:t>
            </a:r>
          </a:p>
          <a:p>
            <a:pPr lvl="2"/>
            <a:r>
              <a:rPr lang="de-DE"/>
              <a:t>Dritte Ebene</a:t>
            </a:r>
          </a:p>
          <a:p>
            <a:pPr lvl="3"/>
            <a:r>
              <a:rPr lang="de-DE"/>
              <a:t>Vierte Ebene</a:t>
            </a:r>
          </a:p>
          <a:p>
            <a:pPr lvl="4"/>
            <a:r>
              <a:rPr lang="de-DE"/>
              <a:t>Fünfte Ebene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277000228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Agenda_negativ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Rechteck 5">
            <a:extLst>
              <a:ext uri="{FF2B5EF4-FFF2-40B4-BE49-F238E27FC236}">
                <a16:creationId xmlns:a16="http://schemas.microsoft.com/office/drawing/2014/main" id="{7BBDC111-116B-BD2D-F443-21BF28E6C7C1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/>
          <p:nvPr/>
        </p:nvSpPr>
        <p:spPr>
          <a:xfrm>
            <a:off x="0" y="3689350"/>
            <a:ext cx="24384000" cy="10026649"/>
          </a:xfrm>
          <a:prstGeom prst="rect">
            <a:avLst/>
          </a:prstGeom>
          <a:solidFill>
            <a:schemeClr val="tx2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de-DE"/>
          </a:p>
        </p:txBody>
      </p:sp>
      <p:sp>
        <p:nvSpPr>
          <p:cNvPr id="2" name="Titel 1">
            <a:extLst>
              <a:ext uri="{FF2B5EF4-FFF2-40B4-BE49-F238E27FC236}">
                <a16:creationId xmlns:a16="http://schemas.microsoft.com/office/drawing/2014/main" id="{9A739705-46EB-5E2A-0DCB-5661BDE8D54F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>
          <a:xfrm>
            <a:off x="922337" y="4475969"/>
            <a:ext cx="9569927" cy="1025922"/>
          </a:xfrm>
        </p:spPr>
        <p:txBody>
          <a:bodyPr wrap="none">
            <a:spAutoFit/>
          </a:bodyPr>
          <a:lstStyle>
            <a:lvl1pPr>
              <a:lnSpc>
                <a:spcPts val="7980"/>
              </a:lnSpc>
              <a:defRPr sz="7000">
                <a:solidFill>
                  <a:schemeClr val="bg1"/>
                </a:solidFill>
              </a:defRPr>
            </a:lvl1pPr>
          </a:lstStyle>
          <a:p>
            <a:r>
              <a:rPr lang="de-DE" dirty="0"/>
              <a:t>Headline hinzufügen</a:t>
            </a:r>
          </a:p>
        </p:txBody>
      </p:sp>
      <p:sp>
        <p:nvSpPr>
          <p:cNvPr id="5" name="Foliennummernplatzhalter 4">
            <a:extLst>
              <a:ext uri="{FF2B5EF4-FFF2-40B4-BE49-F238E27FC236}">
                <a16:creationId xmlns:a16="http://schemas.microsoft.com/office/drawing/2014/main" id="{20290A20-775C-012D-1A51-832B4EB34BC3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>
                <a:solidFill>
                  <a:schemeClr val="bg1"/>
                </a:solidFill>
              </a:defRPr>
            </a:lvl1pPr>
          </a:lstStyle>
          <a:p>
            <a:fld id="{9B23F893-0DDB-44A8-A790-2AB073B9B557}" type="slidenum">
              <a:rPr lang="de-DE" smtClean="0"/>
              <a:pPr/>
              <a:t>‹Nr.›</a:t>
            </a:fld>
            <a:endParaRPr lang="de-DE" dirty="0"/>
          </a:p>
        </p:txBody>
      </p:sp>
      <p:sp>
        <p:nvSpPr>
          <p:cNvPr id="3" name="Datumsplatzhalter 2">
            <a:extLst>
              <a:ext uri="{FF2B5EF4-FFF2-40B4-BE49-F238E27FC236}">
                <a16:creationId xmlns:a16="http://schemas.microsoft.com/office/drawing/2014/main" id="{916435B2-989F-79B5-3B2E-623733DEE29B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>
                <a:solidFill>
                  <a:schemeClr val="bg1"/>
                </a:solidFill>
              </a:defRPr>
            </a:lvl1pPr>
          </a:lstStyle>
          <a:p>
            <a:fld id="{95CB8CA4-C84D-4963-A854-CC5D1F0DD5BC}" type="datetime1">
              <a:rPr lang="de-DE" smtClean="0"/>
              <a:t>29.09.2026</a:t>
            </a:fld>
            <a:endParaRPr lang="de-DE" dirty="0"/>
          </a:p>
        </p:txBody>
      </p:sp>
      <p:sp>
        <p:nvSpPr>
          <p:cNvPr id="4" name="Fußzeilenplatzhalter 3">
            <a:extLst>
              <a:ext uri="{FF2B5EF4-FFF2-40B4-BE49-F238E27FC236}">
                <a16:creationId xmlns:a16="http://schemas.microsoft.com/office/drawing/2014/main" id="{33E099A9-D981-04F1-0AA1-043D329AAD6B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/>
          </p:cNvSpPr>
          <p:nvPr>
            <p:ph type="ftr" sz="quarter" idx="11"/>
          </p:nvPr>
        </p:nvSpPr>
        <p:spPr>
          <a:xfrm>
            <a:off x="3551040" y="12355513"/>
            <a:ext cx="17281920" cy="540000"/>
          </a:xfrm>
        </p:spPr>
        <p:txBody>
          <a:bodyPr/>
          <a:lstStyle>
            <a:lvl1pPr>
              <a:defRPr>
                <a:solidFill>
                  <a:schemeClr val="bg1"/>
                </a:solidFill>
              </a:defRPr>
            </a:lvl1pPr>
          </a:lstStyle>
          <a:p>
            <a:r>
              <a:rPr lang="de-DE"/>
              <a:t>Kompetenzspeicher - Mastbruchschule</a:t>
            </a:r>
            <a:endParaRPr lang="de-DE" dirty="0"/>
          </a:p>
        </p:txBody>
      </p:sp>
      <p:sp>
        <p:nvSpPr>
          <p:cNvPr id="15" name="Text Placeholder 2">
            <a:extLst>
              <a:ext uri="{FF2B5EF4-FFF2-40B4-BE49-F238E27FC236}">
                <a16:creationId xmlns:a16="http://schemas.microsoft.com/office/drawing/2014/main" id="{2CBD2619-EF59-BAE1-55A7-814BC6EDF71B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922337" y="6087197"/>
            <a:ext cx="22539325" cy="3077766"/>
          </a:xfrm>
          <a:prstGeom prst="rect">
            <a:avLst/>
          </a:prstGeom>
        </p:spPr>
        <p:txBody>
          <a:bodyPr vert="horz" wrap="square" lIns="0" tIns="0" rIns="0" bIns="0" numCol="2" spcCol="921600" rtlCol="0">
            <a:spAutoFit/>
          </a:bodyPr>
          <a:lstStyle>
            <a:lvl1pPr marL="914400" indent="-914400">
              <a:lnSpc>
                <a:spcPts val="4800"/>
              </a:lnSpc>
              <a:spcBef>
                <a:spcPts val="0"/>
              </a:spcBef>
              <a:spcAft>
                <a:spcPts val="0"/>
              </a:spcAft>
              <a:buClr>
                <a:schemeClr val="tx2">
                  <a:lumMod val="10000"/>
                  <a:lumOff val="90000"/>
                </a:schemeClr>
              </a:buClr>
              <a:buFont typeface="+mj-lt"/>
              <a:buAutoNum type="arabicPeriod"/>
              <a:defRPr sz="4000" b="0">
                <a:solidFill>
                  <a:schemeClr val="bg1"/>
                </a:solidFill>
                <a:latin typeface="Open Sans SemiBold" pitchFamily="2" charset="0"/>
                <a:ea typeface="Open Sans SemiBold" pitchFamily="2" charset="0"/>
                <a:cs typeface="Open Sans SemiBold" pitchFamily="2" charset="0"/>
              </a:defRPr>
            </a:lvl1pPr>
            <a:lvl2pPr marL="1828800" indent="-914400">
              <a:lnSpc>
                <a:spcPts val="4800"/>
              </a:lnSpc>
              <a:spcBef>
                <a:spcPts val="0"/>
              </a:spcBef>
              <a:buClr>
                <a:schemeClr val="tx2">
                  <a:lumMod val="10000"/>
                  <a:lumOff val="90000"/>
                </a:schemeClr>
              </a:buClr>
              <a:buFont typeface="+mj-lt"/>
              <a:buAutoNum type="alphaLcPeriod"/>
              <a:defRPr sz="4000">
                <a:solidFill>
                  <a:schemeClr val="bg1"/>
                </a:solidFill>
                <a:latin typeface="Open Sans SemiBold" pitchFamily="2" charset="0"/>
                <a:ea typeface="Open Sans SemiBold" pitchFamily="2" charset="0"/>
                <a:cs typeface="Open Sans SemiBold" pitchFamily="2" charset="0"/>
              </a:defRPr>
            </a:lvl2pPr>
            <a:lvl3pPr marL="2743200" indent="-914400">
              <a:lnSpc>
                <a:spcPts val="4800"/>
              </a:lnSpc>
              <a:spcBef>
                <a:spcPts val="0"/>
              </a:spcBef>
              <a:buClr>
                <a:schemeClr val="tx2">
                  <a:lumMod val="10000"/>
                  <a:lumOff val="90000"/>
                </a:schemeClr>
              </a:buClr>
              <a:buFont typeface="+mj-lt"/>
              <a:buAutoNum type="romanUcPeriod"/>
              <a:defRPr sz="4000">
                <a:solidFill>
                  <a:schemeClr val="bg1"/>
                </a:solidFill>
                <a:latin typeface="Open Sans SemiBold" pitchFamily="2" charset="0"/>
                <a:ea typeface="Open Sans SemiBold" pitchFamily="2" charset="0"/>
                <a:cs typeface="Open Sans SemiBold" pitchFamily="2" charset="0"/>
              </a:defRPr>
            </a:lvl3pPr>
            <a:lvl4pPr marL="742950" indent="-742950">
              <a:lnSpc>
                <a:spcPts val="4800"/>
              </a:lnSpc>
              <a:spcBef>
                <a:spcPts val="0"/>
              </a:spcBef>
              <a:buClr>
                <a:schemeClr val="tx2">
                  <a:lumMod val="10000"/>
                  <a:lumOff val="90000"/>
                </a:schemeClr>
              </a:buClr>
              <a:buFont typeface="+mj-lt"/>
              <a:buAutoNum type="arabicPeriod"/>
              <a:defRPr sz="4000">
                <a:solidFill>
                  <a:schemeClr val="bg1"/>
                </a:solidFill>
                <a:latin typeface="Open Sans SemiBold" pitchFamily="2" charset="0"/>
                <a:ea typeface="Open Sans SemiBold" pitchFamily="2" charset="0"/>
                <a:cs typeface="Open Sans SemiBold" pitchFamily="2" charset="0"/>
              </a:defRPr>
            </a:lvl4pPr>
            <a:lvl5pPr marL="742950" indent="-742950">
              <a:lnSpc>
                <a:spcPts val="4800"/>
              </a:lnSpc>
              <a:spcBef>
                <a:spcPts val="0"/>
              </a:spcBef>
              <a:buClr>
                <a:schemeClr val="tx2">
                  <a:lumMod val="10000"/>
                  <a:lumOff val="90000"/>
                </a:schemeClr>
              </a:buClr>
              <a:buFont typeface="+mj-lt"/>
              <a:buAutoNum type="arabicPeriod"/>
              <a:defRPr sz="4000">
                <a:solidFill>
                  <a:schemeClr val="bg1"/>
                </a:solidFill>
                <a:latin typeface="Open Sans SemiBold" pitchFamily="2" charset="0"/>
                <a:ea typeface="Open Sans SemiBold" pitchFamily="2" charset="0"/>
                <a:cs typeface="Open Sans SemiBold" pitchFamily="2" charset="0"/>
              </a:defRPr>
            </a:lvl5pPr>
          </a:lstStyle>
          <a:p>
            <a:pPr lvl="0"/>
            <a:r>
              <a:rPr lang="de-DE"/>
              <a:t>Mastertextformat bearbeiten</a:t>
            </a:r>
          </a:p>
          <a:p>
            <a:pPr lvl="1"/>
            <a:r>
              <a:rPr lang="de-DE"/>
              <a:t>Zweite Ebene</a:t>
            </a:r>
          </a:p>
          <a:p>
            <a:pPr lvl="2"/>
            <a:r>
              <a:rPr lang="de-DE"/>
              <a:t>Dritte Ebene</a:t>
            </a:r>
          </a:p>
          <a:p>
            <a:pPr lvl="3"/>
            <a:r>
              <a:rPr lang="de-DE"/>
              <a:t>Vierte Ebene</a:t>
            </a:r>
          </a:p>
          <a:p>
            <a:pPr lvl="4"/>
            <a:r>
              <a:rPr lang="de-DE"/>
              <a:t>Fünfte Ebene</a:t>
            </a:r>
            <a:endParaRPr lang="en-US" dirty="0"/>
          </a:p>
        </p:txBody>
      </p:sp>
      <p:grpSp>
        <p:nvGrpSpPr>
          <p:cNvPr id="17" name="Gruppieren 16">
            <a:extLst>
              <a:ext uri="{FF2B5EF4-FFF2-40B4-BE49-F238E27FC236}">
                <a16:creationId xmlns:a16="http://schemas.microsoft.com/office/drawing/2014/main" id="{67F87ECF-7FB5-9BAB-DB7B-20620204E52C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GrpSpPr/>
          <p:nvPr/>
        </p:nvGrpSpPr>
        <p:grpSpPr>
          <a:xfrm>
            <a:off x="666816" y="10655481"/>
            <a:ext cx="1270800" cy="1270800"/>
            <a:chOff x="6447692" y="1586522"/>
            <a:chExt cx="1270800" cy="1270800"/>
          </a:xfrm>
        </p:grpSpPr>
        <p:sp>
          <p:nvSpPr>
            <p:cNvPr id="18" name="Rechteck 17">
              <a:extLst>
                <a:ext uri="{FF2B5EF4-FFF2-40B4-BE49-F238E27FC236}">
                  <a16:creationId xmlns:a16="http://schemas.microsoft.com/office/drawing/2014/main" id="{271C97A3-ABB6-5307-52D4-78B89B3B0DA0}"/>
                </a:ext>
              </a:extLst>
            </p:cNvPr>
            <p:cNvSpPr/>
            <p:nvPr/>
          </p:nvSpPr>
          <p:spPr>
            <a:xfrm>
              <a:off x="6447692" y="1586522"/>
              <a:ext cx="158400" cy="1270800"/>
            </a:xfrm>
            <a:prstGeom prst="rect">
              <a:avLst/>
            </a:prstGeom>
            <a:solidFill>
              <a:schemeClr val="accent1"/>
            </a:solidFill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de-DE" dirty="0"/>
            </a:p>
          </p:txBody>
        </p:sp>
        <p:sp>
          <p:nvSpPr>
            <p:cNvPr id="19" name="Rechteck 18">
              <a:extLst>
                <a:ext uri="{FF2B5EF4-FFF2-40B4-BE49-F238E27FC236}">
                  <a16:creationId xmlns:a16="http://schemas.microsoft.com/office/drawing/2014/main" id="{61DCAB97-991E-3161-F051-8DBEE7FD08A1}"/>
                </a:ext>
              </a:extLst>
            </p:cNvPr>
            <p:cNvSpPr/>
            <p:nvPr/>
          </p:nvSpPr>
          <p:spPr>
            <a:xfrm rot="16200000">
              <a:off x="7003892" y="2142722"/>
              <a:ext cx="158400" cy="1270800"/>
            </a:xfrm>
            <a:prstGeom prst="rect">
              <a:avLst/>
            </a:prstGeom>
            <a:solidFill>
              <a:schemeClr val="accent1"/>
            </a:solidFill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de-DE" dirty="0"/>
            </a:p>
          </p:txBody>
        </p:sp>
      </p:grpSp>
      <p:grpSp>
        <p:nvGrpSpPr>
          <p:cNvPr id="20" name="Gruppieren 19">
            <a:extLst>
              <a:ext uri="{FF2B5EF4-FFF2-40B4-BE49-F238E27FC236}">
                <a16:creationId xmlns:a16="http://schemas.microsoft.com/office/drawing/2014/main" id="{1BD0E43B-B605-7387-4A78-9528A2A78E10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GrpSpPr/>
          <p:nvPr/>
        </p:nvGrpSpPr>
        <p:grpSpPr>
          <a:xfrm rot="10800000">
            <a:off x="22456423" y="5859236"/>
            <a:ext cx="1270800" cy="1270800"/>
            <a:chOff x="6447692" y="1586522"/>
            <a:chExt cx="1270800" cy="1270800"/>
          </a:xfrm>
        </p:grpSpPr>
        <p:sp>
          <p:nvSpPr>
            <p:cNvPr id="21" name="Rechteck 20">
              <a:extLst>
                <a:ext uri="{FF2B5EF4-FFF2-40B4-BE49-F238E27FC236}">
                  <a16:creationId xmlns:a16="http://schemas.microsoft.com/office/drawing/2014/main" id="{BB63B09B-2999-5A02-403F-B4966E070390}"/>
                </a:ext>
              </a:extLst>
            </p:cNvPr>
            <p:cNvSpPr/>
            <p:nvPr/>
          </p:nvSpPr>
          <p:spPr>
            <a:xfrm>
              <a:off x="6447692" y="1586522"/>
              <a:ext cx="158400" cy="1270800"/>
            </a:xfrm>
            <a:prstGeom prst="rect">
              <a:avLst/>
            </a:prstGeom>
            <a:solidFill>
              <a:schemeClr val="accent2"/>
            </a:solidFill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de-DE" dirty="0"/>
            </a:p>
          </p:txBody>
        </p:sp>
        <p:sp>
          <p:nvSpPr>
            <p:cNvPr id="22" name="Rechteck 21">
              <a:extLst>
                <a:ext uri="{FF2B5EF4-FFF2-40B4-BE49-F238E27FC236}">
                  <a16:creationId xmlns:a16="http://schemas.microsoft.com/office/drawing/2014/main" id="{5F757237-B5FC-F52F-DAA6-106477FD2AB6}"/>
                </a:ext>
              </a:extLst>
            </p:cNvPr>
            <p:cNvSpPr/>
            <p:nvPr/>
          </p:nvSpPr>
          <p:spPr>
            <a:xfrm rot="16200000">
              <a:off x="7003892" y="2142722"/>
              <a:ext cx="158400" cy="1270800"/>
            </a:xfrm>
            <a:prstGeom prst="rect">
              <a:avLst/>
            </a:prstGeom>
            <a:solidFill>
              <a:schemeClr val="accent2"/>
            </a:solidFill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de-DE" dirty="0"/>
            </a:p>
          </p:txBody>
        </p:sp>
      </p:grpSp>
      <p:sp>
        <p:nvSpPr>
          <p:cNvPr id="14" name="Rechteck 13">
            <a:extLst>
              <a:ext uri="{FF2B5EF4-FFF2-40B4-BE49-F238E27FC236}">
                <a16:creationId xmlns:a16="http://schemas.microsoft.com/office/drawing/2014/main" id="{ED9D4023-19FF-4AEE-9612-FCD2D4E72DB4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/>
          <p:nvPr userDrawn="1"/>
        </p:nvSpPr>
        <p:spPr>
          <a:xfrm>
            <a:off x="0" y="3689350"/>
            <a:ext cx="24384000" cy="10026649"/>
          </a:xfrm>
          <a:prstGeom prst="rect">
            <a:avLst/>
          </a:prstGeom>
          <a:solidFill>
            <a:srgbClr val="003064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de-DE"/>
          </a:p>
        </p:txBody>
      </p:sp>
      <p:grpSp>
        <p:nvGrpSpPr>
          <p:cNvPr id="16" name="Gruppieren 15">
            <a:extLst>
              <a:ext uri="{FF2B5EF4-FFF2-40B4-BE49-F238E27FC236}">
                <a16:creationId xmlns:a16="http://schemas.microsoft.com/office/drawing/2014/main" id="{01DAA81B-A7E7-43B6-B0BB-3793F10DDD7B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GrpSpPr/>
          <p:nvPr userDrawn="1"/>
        </p:nvGrpSpPr>
        <p:grpSpPr>
          <a:xfrm>
            <a:off x="666816" y="10655481"/>
            <a:ext cx="1270800" cy="1270800"/>
            <a:chOff x="6447692" y="1586522"/>
            <a:chExt cx="1270800" cy="1270800"/>
          </a:xfrm>
        </p:grpSpPr>
        <p:sp>
          <p:nvSpPr>
            <p:cNvPr id="23" name="Rechteck 22">
              <a:extLst>
                <a:ext uri="{FF2B5EF4-FFF2-40B4-BE49-F238E27FC236}">
                  <a16:creationId xmlns:a16="http://schemas.microsoft.com/office/drawing/2014/main" id="{051C47C8-E1CF-4E44-94A2-9641F80F345B}"/>
                </a:ext>
              </a:extLst>
            </p:cNvPr>
            <p:cNvSpPr/>
            <p:nvPr userDrawn="1"/>
          </p:nvSpPr>
          <p:spPr>
            <a:xfrm>
              <a:off x="6447692" y="1586522"/>
              <a:ext cx="158400" cy="1270800"/>
            </a:xfrm>
            <a:prstGeom prst="rect">
              <a:avLst/>
            </a:prstGeom>
            <a:solidFill>
              <a:schemeClr val="accent1"/>
            </a:solidFill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de-DE" dirty="0"/>
            </a:p>
          </p:txBody>
        </p:sp>
        <p:sp>
          <p:nvSpPr>
            <p:cNvPr id="24" name="Rechteck 23">
              <a:extLst>
                <a:ext uri="{FF2B5EF4-FFF2-40B4-BE49-F238E27FC236}">
                  <a16:creationId xmlns:a16="http://schemas.microsoft.com/office/drawing/2014/main" id="{04C2F41B-8285-433D-A786-0DEABD7959E4}"/>
                </a:ext>
              </a:extLst>
            </p:cNvPr>
            <p:cNvSpPr/>
            <p:nvPr userDrawn="1"/>
          </p:nvSpPr>
          <p:spPr>
            <a:xfrm rot="16200000">
              <a:off x="7003892" y="2142722"/>
              <a:ext cx="158400" cy="1270800"/>
            </a:xfrm>
            <a:prstGeom prst="rect">
              <a:avLst/>
            </a:prstGeom>
            <a:solidFill>
              <a:schemeClr val="accent1"/>
            </a:solidFill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de-DE" dirty="0"/>
            </a:p>
          </p:txBody>
        </p:sp>
      </p:grpSp>
      <p:grpSp>
        <p:nvGrpSpPr>
          <p:cNvPr id="25" name="Gruppieren 24">
            <a:extLst>
              <a:ext uri="{FF2B5EF4-FFF2-40B4-BE49-F238E27FC236}">
                <a16:creationId xmlns:a16="http://schemas.microsoft.com/office/drawing/2014/main" id="{DD6ED70D-F485-4A1F-999B-F87CEF98319E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GrpSpPr/>
          <p:nvPr userDrawn="1"/>
        </p:nvGrpSpPr>
        <p:grpSpPr>
          <a:xfrm rot="10800000">
            <a:off x="22456423" y="5859236"/>
            <a:ext cx="1270800" cy="1270800"/>
            <a:chOff x="6447692" y="1586522"/>
            <a:chExt cx="1270800" cy="1270800"/>
          </a:xfrm>
        </p:grpSpPr>
        <p:sp>
          <p:nvSpPr>
            <p:cNvPr id="26" name="Rechteck 25">
              <a:extLst>
                <a:ext uri="{FF2B5EF4-FFF2-40B4-BE49-F238E27FC236}">
                  <a16:creationId xmlns:a16="http://schemas.microsoft.com/office/drawing/2014/main" id="{B49C3488-3A57-41FC-8B7D-6011C1DA7CFA}"/>
                </a:ext>
              </a:extLst>
            </p:cNvPr>
            <p:cNvSpPr/>
            <p:nvPr userDrawn="1"/>
          </p:nvSpPr>
          <p:spPr>
            <a:xfrm>
              <a:off x="6447692" y="1586522"/>
              <a:ext cx="158400" cy="1270800"/>
            </a:xfrm>
            <a:prstGeom prst="rect">
              <a:avLst/>
            </a:prstGeom>
            <a:solidFill>
              <a:schemeClr val="accent2"/>
            </a:solidFill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de-DE" dirty="0"/>
            </a:p>
          </p:txBody>
        </p:sp>
        <p:sp>
          <p:nvSpPr>
            <p:cNvPr id="27" name="Rechteck 26">
              <a:extLst>
                <a:ext uri="{FF2B5EF4-FFF2-40B4-BE49-F238E27FC236}">
                  <a16:creationId xmlns:a16="http://schemas.microsoft.com/office/drawing/2014/main" id="{6B799737-A19E-4CE3-AECC-2F6EA0192953}"/>
                </a:ext>
              </a:extLst>
            </p:cNvPr>
            <p:cNvSpPr/>
            <p:nvPr userDrawn="1"/>
          </p:nvSpPr>
          <p:spPr>
            <a:xfrm rot="16200000">
              <a:off x="7003892" y="2142722"/>
              <a:ext cx="158400" cy="1270800"/>
            </a:xfrm>
            <a:prstGeom prst="rect">
              <a:avLst/>
            </a:prstGeom>
            <a:solidFill>
              <a:schemeClr val="accent2"/>
            </a:solidFill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de-DE" dirty="0"/>
            </a:p>
          </p:txBody>
        </p:sp>
      </p:grpSp>
    </p:spTree>
    <p:extLst>
      <p:ext uri="{BB962C8B-B14F-4D97-AF65-F5344CB8AC3E}">
        <p14:creationId xmlns:p14="http://schemas.microsoft.com/office/powerpoint/2010/main" val="994095729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Bild und Copy HL 1zeilig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>
            <a:extLst>
              <a:ext uri="{FF2B5EF4-FFF2-40B4-BE49-F238E27FC236}">
                <a16:creationId xmlns:a16="http://schemas.microsoft.com/office/drawing/2014/main" id="{9A739705-46EB-5E2A-0DCB-5661BDE8D54F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>
          <a:xfrm>
            <a:off x="922338" y="3553066"/>
            <a:ext cx="10801350" cy="1025922"/>
          </a:xfrm>
        </p:spPr>
        <p:txBody>
          <a:bodyPr wrap="none">
            <a:noAutofit/>
          </a:bodyPr>
          <a:lstStyle>
            <a:lvl1pPr>
              <a:lnSpc>
                <a:spcPts val="7980"/>
              </a:lnSpc>
              <a:defRPr sz="7000"/>
            </a:lvl1pPr>
          </a:lstStyle>
          <a:p>
            <a:r>
              <a:rPr lang="de-DE" dirty="0"/>
              <a:t>Headline hinzufügen</a:t>
            </a:r>
          </a:p>
        </p:txBody>
      </p:sp>
      <p:sp>
        <p:nvSpPr>
          <p:cNvPr id="12" name="Text Placeholder 2">
            <a:extLst>
              <a:ext uri="{FF2B5EF4-FFF2-40B4-BE49-F238E27FC236}">
                <a16:creationId xmlns:a16="http://schemas.microsoft.com/office/drawing/2014/main" id="{DB0741BB-0D1A-1956-108C-F0F741FA7119}"/>
              </a:ext>
            </a:extLst>
          </p:cNvPr>
          <p:cNvSpPr>
            <a:spLocks noGrp="1"/>
          </p:cNvSpPr>
          <p:nvPr>
            <p:ph idx="17" hasCustomPrompt="1"/>
          </p:nvPr>
        </p:nvSpPr>
        <p:spPr>
          <a:xfrm>
            <a:off x="922338" y="4667553"/>
            <a:ext cx="10801350" cy="613309"/>
          </a:xfrm>
          <a:prstGeom prst="rect">
            <a:avLst/>
          </a:prstGeom>
        </p:spPr>
        <p:txBody>
          <a:bodyPr vert="horz" lIns="0" tIns="0" rIns="0" bIns="0" rtlCol="0">
            <a:spAutoFit/>
          </a:bodyPr>
          <a:lstStyle>
            <a:lvl1pPr marL="0" indent="0">
              <a:lnSpc>
                <a:spcPts val="5000"/>
              </a:lnSpc>
              <a:spcBef>
                <a:spcPts val="0"/>
              </a:spcBef>
              <a:spcAft>
                <a:spcPts val="0"/>
              </a:spcAft>
              <a:buFontTx/>
              <a:buNone/>
              <a:defRPr sz="4000" b="1">
                <a:solidFill>
                  <a:schemeClr val="tx2"/>
                </a:solidFill>
                <a:latin typeface="Open Sans" pitchFamily="2" charset="0"/>
                <a:ea typeface="Open Sans" pitchFamily="2" charset="0"/>
                <a:cs typeface="Open Sans" pitchFamily="2" charset="0"/>
              </a:defRPr>
            </a:lvl1pPr>
            <a:lvl2pPr marL="0" indent="0">
              <a:lnSpc>
                <a:spcPts val="4500"/>
              </a:lnSpc>
              <a:spcBef>
                <a:spcPts val="0"/>
              </a:spcBef>
              <a:buFontTx/>
              <a:buNone/>
              <a:defRPr sz="3000">
                <a:latin typeface="Open Sans" pitchFamily="2" charset="0"/>
                <a:ea typeface="Open Sans" pitchFamily="2" charset="0"/>
                <a:cs typeface="Open Sans" pitchFamily="2" charset="0"/>
              </a:defRPr>
            </a:lvl2pPr>
            <a:lvl3pPr marL="0" indent="0">
              <a:lnSpc>
                <a:spcPts val="3000"/>
              </a:lnSpc>
              <a:spcBef>
                <a:spcPts val="0"/>
              </a:spcBef>
              <a:buFontTx/>
              <a:buNone/>
              <a:defRPr sz="2000">
                <a:latin typeface="Open Sans SemiBold" pitchFamily="2" charset="0"/>
                <a:ea typeface="Open Sans SemiBold" pitchFamily="2" charset="0"/>
                <a:cs typeface="Open Sans SemiBold" pitchFamily="2" charset="0"/>
              </a:defRPr>
            </a:lvl3pPr>
            <a:lvl4pPr marL="0" indent="0">
              <a:lnSpc>
                <a:spcPts val="3000"/>
              </a:lnSpc>
              <a:spcBef>
                <a:spcPts val="0"/>
              </a:spcBef>
              <a:buFontTx/>
              <a:buNone/>
              <a:defRPr sz="2000">
                <a:latin typeface="Open Sans SemiBold" pitchFamily="2" charset="0"/>
                <a:ea typeface="Open Sans SemiBold" pitchFamily="2" charset="0"/>
                <a:cs typeface="Open Sans SemiBold" pitchFamily="2" charset="0"/>
              </a:defRPr>
            </a:lvl4pPr>
            <a:lvl5pPr marL="0" indent="0">
              <a:lnSpc>
                <a:spcPts val="3000"/>
              </a:lnSpc>
              <a:spcBef>
                <a:spcPts val="0"/>
              </a:spcBef>
              <a:buFontTx/>
              <a:buNone/>
              <a:defRPr sz="2000">
                <a:latin typeface="Open Sans SemiBold" pitchFamily="2" charset="0"/>
                <a:ea typeface="Open Sans SemiBold" pitchFamily="2" charset="0"/>
                <a:cs typeface="Open Sans SemiBold" pitchFamily="2" charset="0"/>
              </a:defRPr>
            </a:lvl5pPr>
          </a:lstStyle>
          <a:p>
            <a:pPr lvl="0"/>
            <a:r>
              <a:rPr lang="de-DE" dirty="0" err="1"/>
              <a:t>Subhead</a:t>
            </a:r>
            <a:r>
              <a:rPr lang="de-DE" dirty="0"/>
              <a:t> hinzufügen</a:t>
            </a:r>
            <a:endParaRPr lang="en-US" dirty="0"/>
          </a:p>
        </p:txBody>
      </p:sp>
      <p:sp>
        <p:nvSpPr>
          <p:cNvPr id="18" name="Bildplatzhalter 16">
            <a:extLst>
              <a:ext uri="{FF2B5EF4-FFF2-40B4-BE49-F238E27FC236}">
                <a16:creationId xmlns:a16="http://schemas.microsoft.com/office/drawing/2014/main" id="{D4F45101-A256-9159-88D0-BD8F918A49B4}"/>
              </a:ext>
            </a:extLst>
          </p:cNvPr>
          <p:cNvSpPr>
            <a:spLocks noGrp="1"/>
          </p:cNvSpPr>
          <p:nvPr>
            <p:ph type="pic" sz="quarter" idx="14"/>
          </p:nvPr>
        </p:nvSpPr>
        <p:spPr>
          <a:xfrm>
            <a:off x="12819599" y="3848371"/>
            <a:ext cx="10641600" cy="7840800"/>
          </a:xfrm>
          <a:prstGeom prst="rect">
            <a:avLst/>
          </a:prstGeom>
          <a:solidFill>
            <a:schemeClr val="bg1">
              <a:lumMod val="85000"/>
            </a:schemeClr>
          </a:solidFill>
        </p:spPr>
        <p:txBody>
          <a:bodyPr/>
          <a:lstStyle/>
          <a:p>
            <a:r>
              <a:rPr lang="de-DE"/>
              <a:t>Bild durch Klicken auf Symbol hinzufügen</a:t>
            </a:r>
          </a:p>
        </p:txBody>
      </p:sp>
      <p:sp>
        <p:nvSpPr>
          <p:cNvPr id="5" name="Foliennummernplatzhalter 4">
            <a:extLst>
              <a:ext uri="{FF2B5EF4-FFF2-40B4-BE49-F238E27FC236}">
                <a16:creationId xmlns:a16="http://schemas.microsoft.com/office/drawing/2014/main" id="{20290A20-775C-012D-1A51-832B4EB34BC3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B23F893-0DDB-44A8-A790-2AB073B9B557}" type="slidenum">
              <a:rPr lang="de-DE" smtClean="0"/>
              <a:pPr/>
              <a:t>‹Nr.›</a:t>
            </a:fld>
            <a:endParaRPr lang="de-DE" dirty="0"/>
          </a:p>
        </p:txBody>
      </p:sp>
      <p:grpSp>
        <p:nvGrpSpPr>
          <p:cNvPr id="6" name="Gruppieren 5">
            <a:extLst>
              <a:ext uri="{FF2B5EF4-FFF2-40B4-BE49-F238E27FC236}">
                <a16:creationId xmlns:a16="http://schemas.microsoft.com/office/drawing/2014/main" id="{2610B357-1590-B759-DA15-7506F5B13CEE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GrpSpPr/>
          <p:nvPr/>
        </p:nvGrpSpPr>
        <p:grpSpPr>
          <a:xfrm>
            <a:off x="12660313" y="10576981"/>
            <a:ext cx="1270800" cy="1270800"/>
            <a:chOff x="6447692" y="1586522"/>
            <a:chExt cx="1270800" cy="1270800"/>
          </a:xfrm>
        </p:grpSpPr>
        <p:sp>
          <p:nvSpPr>
            <p:cNvPr id="7" name="Rechteck 6">
              <a:extLst>
                <a:ext uri="{FF2B5EF4-FFF2-40B4-BE49-F238E27FC236}">
                  <a16:creationId xmlns:a16="http://schemas.microsoft.com/office/drawing/2014/main" id="{ADE62F28-439F-392B-2156-0C0F5101CFF3}"/>
                </a:ext>
              </a:extLst>
            </p:cNvPr>
            <p:cNvSpPr/>
            <p:nvPr/>
          </p:nvSpPr>
          <p:spPr>
            <a:xfrm>
              <a:off x="6447692" y="1586522"/>
              <a:ext cx="158400" cy="1270800"/>
            </a:xfrm>
            <a:prstGeom prst="rect">
              <a:avLst/>
            </a:prstGeom>
            <a:solidFill>
              <a:schemeClr val="accent1"/>
            </a:solidFill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de-DE"/>
            </a:p>
          </p:txBody>
        </p:sp>
        <p:sp>
          <p:nvSpPr>
            <p:cNvPr id="8" name="Rechteck 7">
              <a:extLst>
                <a:ext uri="{FF2B5EF4-FFF2-40B4-BE49-F238E27FC236}">
                  <a16:creationId xmlns:a16="http://schemas.microsoft.com/office/drawing/2014/main" id="{2C729A61-962A-FB82-B14D-562057FA3DAF}"/>
                </a:ext>
              </a:extLst>
            </p:cNvPr>
            <p:cNvSpPr/>
            <p:nvPr/>
          </p:nvSpPr>
          <p:spPr>
            <a:xfrm rot="16200000">
              <a:off x="7003892" y="2142722"/>
              <a:ext cx="158400" cy="1270800"/>
            </a:xfrm>
            <a:prstGeom prst="rect">
              <a:avLst/>
            </a:prstGeom>
            <a:solidFill>
              <a:schemeClr val="accent1"/>
            </a:solidFill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de-DE" dirty="0"/>
            </a:p>
          </p:txBody>
        </p:sp>
      </p:grpSp>
      <p:grpSp>
        <p:nvGrpSpPr>
          <p:cNvPr id="9" name="Gruppieren 8">
            <a:extLst>
              <a:ext uri="{FF2B5EF4-FFF2-40B4-BE49-F238E27FC236}">
                <a16:creationId xmlns:a16="http://schemas.microsoft.com/office/drawing/2014/main" id="{FC06A0A6-D3AF-13F6-CE48-A66BEF04587B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GrpSpPr/>
          <p:nvPr/>
        </p:nvGrpSpPr>
        <p:grpSpPr>
          <a:xfrm rot="10800000">
            <a:off x="22348908" y="3689350"/>
            <a:ext cx="1270800" cy="1270800"/>
            <a:chOff x="6447692" y="1586522"/>
            <a:chExt cx="1270800" cy="1270800"/>
          </a:xfrm>
        </p:grpSpPr>
        <p:sp>
          <p:nvSpPr>
            <p:cNvPr id="10" name="Rechteck 9">
              <a:extLst>
                <a:ext uri="{FF2B5EF4-FFF2-40B4-BE49-F238E27FC236}">
                  <a16:creationId xmlns:a16="http://schemas.microsoft.com/office/drawing/2014/main" id="{33564780-8A3A-4CF2-EF2A-BEC364CFA209}"/>
                </a:ext>
              </a:extLst>
            </p:cNvPr>
            <p:cNvSpPr/>
            <p:nvPr/>
          </p:nvSpPr>
          <p:spPr>
            <a:xfrm>
              <a:off x="6447692" y="1586522"/>
              <a:ext cx="158400" cy="1270800"/>
            </a:xfrm>
            <a:prstGeom prst="rect">
              <a:avLst/>
            </a:prstGeom>
            <a:solidFill>
              <a:schemeClr val="accent2"/>
            </a:solidFill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de-DE" dirty="0"/>
            </a:p>
          </p:txBody>
        </p:sp>
        <p:sp>
          <p:nvSpPr>
            <p:cNvPr id="11" name="Rechteck 10">
              <a:extLst>
                <a:ext uri="{FF2B5EF4-FFF2-40B4-BE49-F238E27FC236}">
                  <a16:creationId xmlns:a16="http://schemas.microsoft.com/office/drawing/2014/main" id="{D6A0C9D0-10BB-0050-4E51-C9593B81DACA}"/>
                </a:ext>
              </a:extLst>
            </p:cNvPr>
            <p:cNvSpPr/>
            <p:nvPr/>
          </p:nvSpPr>
          <p:spPr>
            <a:xfrm rot="16200000">
              <a:off x="7003892" y="2142722"/>
              <a:ext cx="158400" cy="1270800"/>
            </a:xfrm>
            <a:prstGeom prst="rect">
              <a:avLst/>
            </a:prstGeom>
            <a:solidFill>
              <a:schemeClr val="accent2"/>
            </a:solidFill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de-DE" dirty="0"/>
            </a:p>
          </p:txBody>
        </p:sp>
      </p:grpSp>
      <p:sp>
        <p:nvSpPr>
          <p:cNvPr id="3" name="Datumsplatzhalter 2">
            <a:extLst>
              <a:ext uri="{FF2B5EF4-FFF2-40B4-BE49-F238E27FC236}">
                <a16:creationId xmlns:a16="http://schemas.microsoft.com/office/drawing/2014/main" id="{916435B2-989F-79B5-3B2E-623733DEE29B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965F7BC-8315-4452-BDEE-3AA41A99C650}" type="datetime1">
              <a:rPr lang="de-DE" smtClean="0"/>
              <a:t>29.09.2026</a:t>
            </a:fld>
            <a:endParaRPr lang="de-DE" dirty="0"/>
          </a:p>
        </p:txBody>
      </p:sp>
      <p:sp>
        <p:nvSpPr>
          <p:cNvPr id="4" name="Fußzeilenplatzhalter 3">
            <a:extLst>
              <a:ext uri="{FF2B5EF4-FFF2-40B4-BE49-F238E27FC236}">
                <a16:creationId xmlns:a16="http://schemas.microsoft.com/office/drawing/2014/main" id="{33E099A9-D981-04F1-0AA1-043D329AAD6B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/>
          </p:cNvSpPr>
          <p:nvPr>
            <p:ph type="ftr" sz="quarter" idx="11"/>
          </p:nvPr>
        </p:nvSpPr>
        <p:spPr>
          <a:xfrm>
            <a:off x="3551040" y="12355513"/>
            <a:ext cx="8209352" cy="540000"/>
          </a:xfrm>
        </p:spPr>
        <p:txBody>
          <a:bodyPr/>
          <a:lstStyle/>
          <a:p>
            <a:r>
              <a:rPr lang="de-DE"/>
              <a:t>Kompetenzspeicher - Mastbruchschule</a:t>
            </a:r>
            <a:endParaRPr lang="de-DE" dirty="0"/>
          </a:p>
        </p:txBody>
      </p:sp>
      <p:sp>
        <p:nvSpPr>
          <p:cNvPr id="13" name="Text Placeholder 2">
            <a:extLst>
              <a:ext uri="{FF2B5EF4-FFF2-40B4-BE49-F238E27FC236}">
                <a16:creationId xmlns:a16="http://schemas.microsoft.com/office/drawing/2014/main" id="{DCCE5DD7-85E7-7C24-EA43-05699FEE2B4A}"/>
              </a:ext>
            </a:extLst>
          </p:cNvPr>
          <p:cNvSpPr>
            <a:spLocks noGrp="1"/>
          </p:cNvSpPr>
          <p:nvPr>
            <p:ph idx="18" hasCustomPrompt="1"/>
          </p:nvPr>
        </p:nvSpPr>
        <p:spPr>
          <a:xfrm>
            <a:off x="922338" y="5769877"/>
            <a:ext cx="10801350" cy="6077904"/>
          </a:xfrm>
          <a:prstGeom prst="rect">
            <a:avLst/>
          </a:prstGeom>
        </p:spPr>
        <p:txBody>
          <a:bodyPr vert="horz" lIns="0" tIns="0" rIns="0" bIns="0" rtlCol="0">
            <a:noAutofit/>
          </a:bodyPr>
          <a:lstStyle>
            <a:lvl1pPr marL="0" indent="0">
              <a:lnSpc>
                <a:spcPts val="4500"/>
              </a:lnSpc>
              <a:spcBef>
                <a:spcPts val="0"/>
              </a:spcBef>
              <a:spcAft>
                <a:spcPts val="0"/>
              </a:spcAft>
              <a:buFontTx/>
              <a:buNone/>
              <a:defRPr sz="3000" b="0">
                <a:solidFill>
                  <a:schemeClr val="tx1"/>
                </a:solidFill>
                <a:latin typeface="Open Sans" pitchFamily="2" charset="0"/>
                <a:ea typeface="Open Sans" pitchFamily="2" charset="0"/>
                <a:cs typeface="Open Sans" pitchFamily="2" charset="0"/>
              </a:defRPr>
            </a:lvl1pPr>
            <a:lvl2pPr marL="0" indent="0">
              <a:lnSpc>
                <a:spcPts val="4500"/>
              </a:lnSpc>
              <a:spcBef>
                <a:spcPts val="0"/>
              </a:spcBef>
              <a:buFontTx/>
              <a:buNone/>
              <a:defRPr sz="3000">
                <a:latin typeface="Open Sans" pitchFamily="2" charset="0"/>
                <a:ea typeface="Open Sans" pitchFamily="2" charset="0"/>
                <a:cs typeface="Open Sans" pitchFamily="2" charset="0"/>
              </a:defRPr>
            </a:lvl2pPr>
            <a:lvl3pPr marL="0" indent="0">
              <a:lnSpc>
                <a:spcPts val="3000"/>
              </a:lnSpc>
              <a:spcBef>
                <a:spcPts val="0"/>
              </a:spcBef>
              <a:buFontTx/>
              <a:buNone/>
              <a:defRPr sz="2000">
                <a:latin typeface="Open Sans SemiBold" pitchFamily="2" charset="0"/>
                <a:ea typeface="Open Sans SemiBold" pitchFamily="2" charset="0"/>
                <a:cs typeface="Open Sans SemiBold" pitchFamily="2" charset="0"/>
              </a:defRPr>
            </a:lvl3pPr>
            <a:lvl4pPr marL="0" indent="0">
              <a:lnSpc>
                <a:spcPts val="3000"/>
              </a:lnSpc>
              <a:spcBef>
                <a:spcPts val="0"/>
              </a:spcBef>
              <a:buFontTx/>
              <a:buNone/>
              <a:defRPr sz="2000">
                <a:latin typeface="Open Sans SemiBold" pitchFamily="2" charset="0"/>
                <a:ea typeface="Open Sans SemiBold" pitchFamily="2" charset="0"/>
                <a:cs typeface="Open Sans SemiBold" pitchFamily="2" charset="0"/>
              </a:defRPr>
            </a:lvl4pPr>
            <a:lvl5pPr marL="0" indent="0">
              <a:lnSpc>
                <a:spcPts val="3000"/>
              </a:lnSpc>
              <a:spcBef>
                <a:spcPts val="0"/>
              </a:spcBef>
              <a:buFontTx/>
              <a:buNone/>
              <a:defRPr sz="2000">
                <a:latin typeface="Open Sans SemiBold" pitchFamily="2" charset="0"/>
                <a:ea typeface="Open Sans SemiBold" pitchFamily="2" charset="0"/>
                <a:cs typeface="Open Sans SemiBold" pitchFamily="2" charset="0"/>
              </a:defRPr>
            </a:lvl5pPr>
          </a:lstStyle>
          <a:p>
            <a:pPr lvl="0"/>
            <a:r>
              <a:rPr lang="de-DE" dirty="0"/>
              <a:t>Copy hinzufügen</a:t>
            </a:r>
            <a:endParaRPr lang="en-US" dirty="0"/>
          </a:p>
        </p:txBody>
      </p:sp>
      <p:sp>
        <p:nvSpPr>
          <p:cNvPr id="32" name="Textplatzhalter 20">
            <a:extLst>
              <a:ext uri="{FF2B5EF4-FFF2-40B4-BE49-F238E27FC236}">
                <a16:creationId xmlns:a16="http://schemas.microsoft.com/office/drawing/2014/main" id="{932272A2-202C-F00E-21C7-8343CC3D428F}"/>
              </a:ext>
            </a:extLst>
          </p:cNvPr>
          <p:cNvSpPr>
            <a:spLocks noGrp="1"/>
          </p:cNvSpPr>
          <p:nvPr>
            <p:ph type="body" sz="quarter" idx="16" hasCustomPrompt="1"/>
          </p:nvPr>
        </p:nvSpPr>
        <p:spPr>
          <a:xfrm>
            <a:off x="12660052" y="11976497"/>
            <a:ext cx="8892987" cy="885599"/>
          </a:xfrm>
          <a:prstGeom prst="rect">
            <a:avLst/>
          </a:prstGeom>
        </p:spPr>
        <p:txBody>
          <a:bodyPr lIns="0" tIns="0" rIns="0" bIns="0" anchor="b" anchorCtr="0">
            <a:normAutofit/>
          </a:bodyPr>
          <a:lstStyle>
            <a:lvl1pPr marL="0" indent="0">
              <a:lnSpc>
                <a:spcPts val="3000"/>
              </a:lnSpc>
              <a:spcAft>
                <a:spcPts val="0"/>
              </a:spcAft>
              <a:buClrTx/>
              <a:buSzPct val="100000"/>
              <a:buFontTx/>
              <a:buNone/>
              <a:defRPr sz="2000" b="0">
                <a:solidFill>
                  <a:schemeClr val="tx1"/>
                </a:solidFill>
                <a:latin typeface="Open Sans SemiBold" pitchFamily="2" charset="0"/>
                <a:ea typeface="Open Sans SemiBold" pitchFamily="2" charset="0"/>
                <a:cs typeface="Open Sans SemiBold" pitchFamily="2" charset="0"/>
              </a:defRPr>
            </a:lvl1pPr>
            <a:lvl2pPr marL="0" indent="0">
              <a:lnSpc>
                <a:spcPts val="3000"/>
              </a:lnSpc>
              <a:buClrTx/>
              <a:buSzPct val="100000"/>
              <a:buFontTx/>
              <a:buNone/>
              <a:defRPr sz="2000">
                <a:latin typeface="Open Sans SemiBold" pitchFamily="2" charset="0"/>
                <a:ea typeface="Open Sans SemiBold" pitchFamily="2" charset="0"/>
                <a:cs typeface="Open Sans SemiBold" pitchFamily="2" charset="0"/>
              </a:defRPr>
            </a:lvl2pPr>
            <a:lvl3pPr marL="0" indent="0">
              <a:lnSpc>
                <a:spcPts val="3000"/>
              </a:lnSpc>
              <a:buClrTx/>
              <a:buSzPct val="100000"/>
              <a:buFontTx/>
              <a:buNone/>
              <a:defRPr sz="2000">
                <a:solidFill>
                  <a:schemeClr val="tx1"/>
                </a:solidFill>
                <a:latin typeface="Open Sans SemiBold" pitchFamily="2" charset="0"/>
                <a:ea typeface="Open Sans SemiBold" pitchFamily="2" charset="0"/>
                <a:cs typeface="Open Sans SemiBold" pitchFamily="2" charset="0"/>
              </a:defRPr>
            </a:lvl3pPr>
            <a:lvl4pPr marL="0" indent="0">
              <a:lnSpc>
                <a:spcPts val="3000"/>
              </a:lnSpc>
              <a:buClrTx/>
              <a:buSzPct val="100000"/>
              <a:buFontTx/>
              <a:buNone/>
              <a:defRPr sz="2000">
                <a:solidFill>
                  <a:schemeClr val="tx1"/>
                </a:solidFill>
                <a:latin typeface="Open Sans SemiBold" pitchFamily="2" charset="0"/>
                <a:ea typeface="Open Sans SemiBold" pitchFamily="2" charset="0"/>
                <a:cs typeface="Open Sans SemiBold" pitchFamily="2" charset="0"/>
              </a:defRPr>
            </a:lvl4pPr>
            <a:lvl5pPr marL="0" indent="0">
              <a:lnSpc>
                <a:spcPts val="3000"/>
              </a:lnSpc>
              <a:buClrTx/>
              <a:buSzPct val="100000"/>
              <a:buFontTx/>
              <a:buNone/>
              <a:defRPr sz="2000">
                <a:solidFill>
                  <a:schemeClr val="tx1"/>
                </a:solidFill>
                <a:latin typeface="Open Sans SemiBold" pitchFamily="2" charset="0"/>
                <a:ea typeface="Open Sans SemiBold" pitchFamily="2" charset="0"/>
                <a:cs typeface="Open Sans SemiBold" pitchFamily="2" charset="0"/>
              </a:defRPr>
            </a:lvl5pPr>
          </a:lstStyle>
          <a:p>
            <a:pPr lvl="0"/>
            <a:r>
              <a:rPr lang="de-DE" dirty="0"/>
              <a:t>Fußnote hinzufügen</a:t>
            </a:r>
          </a:p>
        </p:txBody>
      </p:sp>
      <p:grpSp>
        <p:nvGrpSpPr>
          <p:cNvPr id="16" name="Gruppieren 15">
            <a:extLst>
              <a:ext uri="{FF2B5EF4-FFF2-40B4-BE49-F238E27FC236}">
                <a16:creationId xmlns:a16="http://schemas.microsoft.com/office/drawing/2014/main" id="{505FA3BD-A5A0-4E52-A9DC-4387DF60872D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GrpSpPr/>
          <p:nvPr userDrawn="1"/>
        </p:nvGrpSpPr>
        <p:grpSpPr>
          <a:xfrm>
            <a:off x="12660313" y="10576981"/>
            <a:ext cx="1270800" cy="1270800"/>
            <a:chOff x="6447692" y="1586522"/>
            <a:chExt cx="1270800" cy="1270800"/>
          </a:xfrm>
        </p:grpSpPr>
        <p:sp>
          <p:nvSpPr>
            <p:cNvPr id="17" name="Rechteck 16">
              <a:extLst>
                <a:ext uri="{FF2B5EF4-FFF2-40B4-BE49-F238E27FC236}">
                  <a16:creationId xmlns:a16="http://schemas.microsoft.com/office/drawing/2014/main" id="{F02C545D-3A21-4148-A718-C4AF26E84573}"/>
                </a:ext>
              </a:extLst>
            </p:cNvPr>
            <p:cNvSpPr/>
            <p:nvPr userDrawn="1"/>
          </p:nvSpPr>
          <p:spPr>
            <a:xfrm>
              <a:off x="6447692" y="1586522"/>
              <a:ext cx="158400" cy="1270800"/>
            </a:xfrm>
            <a:prstGeom prst="rect">
              <a:avLst/>
            </a:prstGeom>
            <a:solidFill>
              <a:schemeClr val="accent1"/>
            </a:solidFill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de-DE"/>
            </a:p>
          </p:txBody>
        </p:sp>
        <p:sp>
          <p:nvSpPr>
            <p:cNvPr id="19" name="Rechteck 18">
              <a:extLst>
                <a:ext uri="{FF2B5EF4-FFF2-40B4-BE49-F238E27FC236}">
                  <a16:creationId xmlns:a16="http://schemas.microsoft.com/office/drawing/2014/main" id="{55030BFC-BD3F-48AC-9B92-5BB3F3452FAC}"/>
                </a:ext>
              </a:extLst>
            </p:cNvPr>
            <p:cNvSpPr/>
            <p:nvPr userDrawn="1"/>
          </p:nvSpPr>
          <p:spPr>
            <a:xfrm rot="16200000">
              <a:off x="7003892" y="2142722"/>
              <a:ext cx="158400" cy="1270800"/>
            </a:xfrm>
            <a:prstGeom prst="rect">
              <a:avLst/>
            </a:prstGeom>
            <a:solidFill>
              <a:schemeClr val="accent1"/>
            </a:solidFill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de-DE" dirty="0"/>
            </a:p>
          </p:txBody>
        </p:sp>
      </p:grpSp>
      <p:grpSp>
        <p:nvGrpSpPr>
          <p:cNvPr id="20" name="Gruppieren 19">
            <a:extLst>
              <a:ext uri="{FF2B5EF4-FFF2-40B4-BE49-F238E27FC236}">
                <a16:creationId xmlns:a16="http://schemas.microsoft.com/office/drawing/2014/main" id="{5ADB9913-2DDE-49AF-87A7-7084ED708B96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GrpSpPr/>
          <p:nvPr userDrawn="1"/>
        </p:nvGrpSpPr>
        <p:grpSpPr>
          <a:xfrm rot="10800000">
            <a:off x="22348908" y="3689350"/>
            <a:ext cx="1270800" cy="1270800"/>
            <a:chOff x="6447692" y="1586522"/>
            <a:chExt cx="1270800" cy="1270800"/>
          </a:xfrm>
        </p:grpSpPr>
        <p:sp>
          <p:nvSpPr>
            <p:cNvPr id="21" name="Rechteck 20">
              <a:extLst>
                <a:ext uri="{FF2B5EF4-FFF2-40B4-BE49-F238E27FC236}">
                  <a16:creationId xmlns:a16="http://schemas.microsoft.com/office/drawing/2014/main" id="{43A4CF52-8979-4305-8A75-A4DE915FC1C7}"/>
                </a:ext>
              </a:extLst>
            </p:cNvPr>
            <p:cNvSpPr/>
            <p:nvPr userDrawn="1"/>
          </p:nvSpPr>
          <p:spPr>
            <a:xfrm>
              <a:off x="6447692" y="1586522"/>
              <a:ext cx="158400" cy="1270800"/>
            </a:xfrm>
            <a:prstGeom prst="rect">
              <a:avLst/>
            </a:prstGeom>
            <a:solidFill>
              <a:schemeClr val="accent2"/>
            </a:solidFill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de-DE" dirty="0"/>
            </a:p>
          </p:txBody>
        </p:sp>
        <p:sp>
          <p:nvSpPr>
            <p:cNvPr id="22" name="Rechteck 21">
              <a:extLst>
                <a:ext uri="{FF2B5EF4-FFF2-40B4-BE49-F238E27FC236}">
                  <a16:creationId xmlns:a16="http://schemas.microsoft.com/office/drawing/2014/main" id="{2D44280A-50CE-4962-BF5D-5D8DF5D437C8}"/>
                </a:ext>
              </a:extLst>
            </p:cNvPr>
            <p:cNvSpPr/>
            <p:nvPr userDrawn="1"/>
          </p:nvSpPr>
          <p:spPr>
            <a:xfrm rot="16200000">
              <a:off x="7003892" y="2142722"/>
              <a:ext cx="158400" cy="1270800"/>
            </a:xfrm>
            <a:prstGeom prst="rect">
              <a:avLst/>
            </a:prstGeom>
            <a:solidFill>
              <a:schemeClr val="accent2"/>
            </a:solidFill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de-DE" dirty="0"/>
            </a:p>
          </p:txBody>
        </p:sp>
      </p:grpSp>
    </p:spTree>
    <p:extLst>
      <p:ext uri="{BB962C8B-B14F-4D97-AF65-F5344CB8AC3E}">
        <p14:creationId xmlns:p14="http://schemas.microsoft.com/office/powerpoint/2010/main" val="3500469376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1_Bild und Copy HL 1zeilig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>
            <a:extLst>
              <a:ext uri="{FF2B5EF4-FFF2-40B4-BE49-F238E27FC236}">
                <a16:creationId xmlns:a16="http://schemas.microsoft.com/office/drawing/2014/main" id="{9A739705-46EB-5E2A-0DCB-5661BDE8D54F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>
          <a:xfrm>
            <a:off x="922338" y="3553066"/>
            <a:ext cx="22539324" cy="1025922"/>
          </a:xfrm>
        </p:spPr>
        <p:txBody>
          <a:bodyPr wrap="none">
            <a:noAutofit/>
          </a:bodyPr>
          <a:lstStyle>
            <a:lvl1pPr>
              <a:lnSpc>
                <a:spcPts val="7980"/>
              </a:lnSpc>
              <a:defRPr sz="7000"/>
            </a:lvl1pPr>
          </a:lstStyle>
          <a:p>
            <a:r>
              <a:rPr lang="de-DE" dirty="0"/>
              <a:t>Headline hinzufügen</a:t>
            </a:r>
          </a:p>
        </p:txBody>
      </p:sp>
      <p:sp>
        <p:nvSpPr>
          <p:cNvPr id="12" name="Text Placeholder 2">
            <a:extLst>
              <a:ext uri="{FF2B5EF4-FFF2-40B4-BE49-F238E27FC236}">
                <a16:creationId xmlns:a16="http://schemas.microsoft.com/office/drawing/2014/main" id="{DB0741BB-0D1A-1956-108C-F0F741FA7119}"/>
              </a:ext>
            </a:extLst>
          </p:cNvPr>
          <p:cNvSpPr>
            <a:spLocks noGrp="1"/>
          </p:cNvSpPr>
          <p:nvPr>
            <p:ph idx="17" hasCustomPrompt="1"/>
          </p:nvPr>
        </p:nvSpPr>
        <p:spPr>
          <a:xfrm>
            <a:off x="922337" y="4667553"/>
            <a:ext cx="22539323" cy="613309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>
            <a:lvl1pPr marL="0" indent="0">
              <a:lnSpc>
                <a:spcPts val="5000"/>
              </a:lnSpc>
              <a:spcBef>
                <a:spcPts val="0"/>
              </a:spcBef>
              <a:spcAft>
                <a:spcPts val="0"/>
              </a:spcAft>
              <a:buFontTx/>
              <a:buNone/>
              <a:defRPr sz="4000" b="1">
                <a:solidFill>
                  <a:schemeClr val="tx2"/>
                </a:solidFill>
                <a:latin typeface="Open Sans" pitchFamily="2" charset="0"/>
                <a:ea typeface="Open Sans" pitchFamily="2" charset="0"/>
                <a:cs typeface="Open Sans" pitchFamily="2" charset="0"/>
              </a:defRPr>
            </a:lvl1pPr>
            <a:lvl2pPr marL="0" indent="0">
              <a:lnSpc>
                <a:spcPts val="4500"/>
              </a:lnSpc>
              <a:spcBef>
                <a:spcPts val="0"/>
              </a:spcBef>
              <a:buFontTx/>
              <a:buNone/>
              <a:defRPr sz="3000">
                <a:latin typeface="Open Sans" pitchFamily="2" charset="0"/>
                <a:ea typeface="Open Sans" pitchFamily="2" charset="0"/>
                <a:cs typeface="Open Sans" pitchFamily="2" charset="0"/>
              </a:defRPr>
            </a:lvl2pPr>
            <a:lvl3pPr marL="0" indent="0">
              <a:lnSpc>
                <a:spcPts val="3000"/>
              </a:lnSpc>
              <a:spcBef>
                <a:spcPts val="0"/>
              </a:spcBef>
              <a:buFontTx/>
              <a:buNone/>
              <a:defRPr sz="2000">
                <a:latin typeface="Open Sans SemiBold" pitchFamily="2" charset="0"/>
                <a:ea typeface="Open Sans SemiBold" pitchFamily="2" charset="0"/>
                <a:cs typeface="Open Sans SemiBold" pitchFamily="2" charset="0"/>
              </a:defRPr>
            </a:lvl3pPr>
            <a:lvl4pPr marL="0" indent="0">
              <a:lnSpc>
                <a:spcPts val="3000"/>
              </a:lnSpc>
              <a:spcBef>
                <a:spcPts val="0"/>
              </a:spcBef>
              <a:buFontTx/>
              <a:buNone/>
              <a:defRPr sz="2000">
                <a:latin typeface="Open Sans SemiBold" pitchFamily="2" charset="0"/>
                <a:ea typeface="Open Sans SemiBold" pitchFamily="2" charset="0"/>
                <a:cs typeface="Open Sans SemiBold" pitchFamily="2" charset="0"/>
              </a:defRPr>
            </a:lvl4pPr>
            <a:lvl5pPr marL="0" indent="0">
              <a:lnSpc>
                <a:spcPts val="3000"/>
              </a:lnSpc>
              <a:spcBef>
                <a:spcPts val="0"/>
              </a:spcBef>
              <a:buFontTx/>
              <a:buNone/>
              <a:defRPr sz="2000">
                <a:latin typeface="Open Sans SemiBold" pitchFamily="2" charset="0"/>
                <a:ea typeface="Open Sans SemiBold" pitchFamily="2" charset="0"/>
                <a:cs typeface="Open Sans SemiBold" pitchFamily="2" charset="0"/>
              </a:defRPr>
            </a:lvl5pPr>
          </a:lstStyle>
          <a:p>
            <a:pPr lvl="0"/>
            <a:r>
              <a:rPr lang="de-DE" dirty="0" err="1"/>
              <a:t>Subhead</a:t>
            </a:r>
            <a:r>
              <a:rPr lang="de-DE" dirty="0"/>
              <a:t> hinzufügen</a:t>
            </a:r>
            <a:endParaRPr lang="en-US" dirty="0"/>
          </a:p>
        </p:txBody>
      </p:sp>
      <p:sp>
        <p:nvSpPr>
          <p:cNvPr id="5" name="Foliennummernplatzhalter 4">
            <a:extLst>
              <a:ext uri="{FF2B5EF4-FFF2-40B4-BE49-F238E27FC236}">
                <a16:creationId xmlns:a16="http://schemas.microsoft.com/office/drawing/2014/main" id="{20290A20-775C-012D-1A51-832B4EB34BC3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B23F893-0DDB-44A8-A790-2AB073B9B557}" type="slidenum">
              <a:rPr lang="de-DE" smtClean="0"/>
              <a:pPr/>
              <a:t>‹Nr.›</a:t>
            </a:fld>
            <a:endParaRPr lang="de-DE" dirty="0"/>
          </a:p>
        </p:txBody>
      </p:sp>
      <p:sp>
        <p:nvSpPr>
          <p:cNvPr id="3" name="Datumsplatzhalter 2">
            <a:extLst>
              <a:ext uri="{FF2B5EF4-FFF2-40B4-BE49-F238E27FC236}">
                <a16:creationId xmlns:a16="http://schemas.microsoft.com/office/drawing/2014/main" id="{916435B2-989F-79B5-3B2E-623733DEE29B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F227F1B-9612-4A73-9E71-5956EB8CEFBD}" type="datetime1">
              <a:rPr lang="de-DE" smtClean="0"/>
              <a:t>29.09.2026</a:t>
            </a:fld>
            <a:endParaRPr lang="de-DE" dirty="0"/>
          </a:p>
        </p:txBody>
      </p:sp>
      <p:sp>
        <p:nvSpPr>
          <p:cNvPr id="4" name="Fußzeilenplatzhalter 3">
            <a:extLst>
              <a:ext uri="{FF2B5EF4-FFF2-40B4-BE49-F238E27FC236}">
                <a16:creationId xmlns:a16="http://schemas.microsoft.com/office/drawing/2014/main" id="{33E099A9-D981-04F1-0AA1-043D329AAD6B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/>
          </p:cNvSpPr>
          <p:nvPr>
            <p:ph type="ftr" sz="quarter" idx="11"/>
          </p:nvPr>
        </p:nvSpPr>
        <p:spPr>
          <a:xfrm>
            <a:off x="3551040" y="12355513"/>
            <a:ext cx="8209352" cy="540000"/>
          </a:xfrm>
        </p:spPr>
        <p:txBody>
          <a:bodyPr/>
          <a:lstStyle/>
          <a:p>
            <a:r>
              <a:rPr lang="de-DE"/>
              <a:t>Kompetenzspeicher - Mastbruchschule</a:t>
            </a:r>
            <a:endParaRPr lang="de-DE" dirty="0"/>
          </a:p>
        </p:txBody>
      </p:sp>
      <p:sp>
        <p:nvSpPr>
          <p:cNvPr id="13" name="Text Placeholder 2">
            <a:extLst>
              <a:ext uri="{FF2B5EF4-FFF2-40B4-BE49-F238E27FC236}">
                <a16:creationId xmlns:a16="http://schemas.microsoft.com/office/drawing/2014/main" id="{DCCE5DD7-85E7-7C24-EA43-05699FEE2B4A}"/>
              </a:ext>
            </a:extLst>
          </p:cNvPr>
          <p:cNvSpPr>
            <a:spLocks noGrp="1"/>
          </p:cNvSpPr>
          <p:nvPr>
            <p:ph idx="18" hasCustomPrompt="1"/>
          </p:nvPr>
        </p:nvSpPr>
        <p:spPr>
          <a:xfrm>
            <a:off x="922337" y="5769877"/>
            <a:ext cx="22539325" cy="6077904"/>
          </a:xfrm>
          <a:prstGeom prst="rect">
            <a:avLst/>
          </a:prstGeom>
        </p:spPr>
        <p:txBody>
          <a:bodyPr vert="horz" lIns="0" tIns="0" rIns="0" bIns="0" rtlCol="0">
            <a:noAutofit/>
          </a:bodyPr>
          <a:lstStyle>
            <a:lvl1pPr marL="0" indent="0">
              <a:lnSpc>
                <a:spcPts val="4500"/>
              </a:lnSpc>
              <a:spcBef>
                <a:spcPts val="0"/>
              </a:spcBef>
              <a:spcAft>
                <a:spcPts val="0"/>
              </a:spcAft>
              <a:buFontTx/>
              <a:buNone/>
              <a:defRPr sz="3000" b="0">
                <a:solidFill>
                  <a:schemeClr val="tx1"/>
                </a:solidFill>
                <a:latin typeface="Open Sans" pitchFamily="2" charset="0"/>
                <a:ea typeface="Open Sans" pitchFamily="2" charset="0"/>
                <a:cs typeface="Open Sans" pitchFamily="2" charset="0"/>
              </a:defRPr>
            </a:lvl1pPr>
            <a:lvl2pPr marL="0" indent="0">
              <a:lnSpc>
                <a:spcPts val="4500"/>
              </a:lnSpc>
              <a:spcBef>
                <a:spcPts val="0"/>
              </a:spcBef>
              <a:buFontTx/>
              <a:buNone/>
              <a:defRPr sz="3000">
                <a:latin typeface="Open Sans" pitchFamily="2" charset="0"/>
                <a:ea typeface="Open Sans" pitchFamily="2" charset="0"/>
                <a:cs typeface="Open Sans" pitchFamily="2" charset="0"/>
              </a:defRPr>
            </a:lvl2pPr>
            <a:lvl3pPr marL="0" indent="0">
              <a:lnSpc>
                <a:spcPts val="3000"/>
              </a:lnSpc>
              <a:spcBef>
                <a:spcPts val="0"/>
              </a:spcBef>
              <a:buFontTx/>
              <a:buNone/>
              <a:defRPr sz="2000">
                <a:latin typeface="Open Sans SemiBold" pitchFamily="2" charset="0"/>
                <a:ea typeface="Open Sans SemiBold" pitchFamily="2" charset="0"/>
                <a:cs typeface="Open Sans SemiBold" pitchFamily="2" charset="0"/>
              </a:defRPr>
            </a:lvl3pPr>
            <a:lvl4pPr marL="0" indent="0">
              <a:lnSpc>
                <a:spcPts val="3000"/>
              </a:lnSpc>
              <a:spcBef>
                <a:spcPts val="0"/>
              </a:spcBef>
              <a:buFontTx/>
              <a:buNone/>
              <a:defRPr sz="2000">
                <a:latin typeface="Open Sans SemiBold" pitchFamily="2" charset="0"/>
                <a:ea typeface="Open Sans SemiBold" pitchFamily="2" charset="0"/>
                <a:cs typeface="Open Sans SemiBold" pitchFamily="2" charset="0"/>
              </a:defRPr>
            </a:lvl4pPr>
            <a:lvl5pPr marL="0" indent="0">
              <a:lnSpc>
                <a:spcPts val="3000"/>
              </a:lnSpc>
              <a:spcBef>
                <a:spcPts val="0"/>
              </a:spcBef>
              <a:buFontTx/>
              <a:buNone/>
              <a:defRPr sz="2000">
                <a:latin typeface="Open Sans SemiBold" pitchFamily="2" charset="0"/>
                <a:ea typeface="Open Sans SemiBold" pitchFamily="2" charset="0"/>
                <a:cs typeface="Open Sans SemiBold" pitchFamily="2" charset="0"/>
              </a:defRPr>
            </a:lvl5pPr>
          </a:lstStyle>
          <a:p>
            <a:pPr lvl="0"/>
            <a:r>
              <a:rPr lang="de-DE" dirty="0"/>
              <a:t>Copy hinzufügen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802086115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Bild und Copy HL 2zeilig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>
            <a:extLst>
              <a:ext uri="{FF2B5EF4-FFF2-40B4-BE49-F238E27FC236}">
                <a16:creationId xmlns:a16="http://schemas.microsoft.com/office/drawing/2014/main" id="{9A739705-46EB-5E2A-0DCB-5661BDE8D54F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>
          <a:xfrm>
            <a:off x="922338" y="3553065"/>
            <a:ext cx="10801350" cy="1964231"/>
          </a:xfrm>
        </p:spPr>
        <p:txBody>
          <a:bodyPr>
            <a:noAutofit/>
          </a:bodyPr>
          <a:lstStyle>
            <a:lvl1pPr>
              <a:lnSpc>
                <a:spcPts val="7980"/>
              </a:lnSpc>
              <a:defRPr sz="7000"/>
            </a:lvl1pPr>
          </a:lstStyle>
          <a:p>
            <a:r>
              <a:rPr lang="de-DE" dirty="0"/>
              <a:t>Headline hinzufügen</a:t>
            </a:r>
          </a:p>
        </p:txBody>
      </p:sp>
      <p:sp>
        <p:nvSpPr>
          <p:cNvPr id="15" name="Text Placeholder 2">
            <a:extLst>
              <a:ext uri="{FF2B5EF4-FFF2-40B4-BE49-F238E27FC236}">
                <a16:creationId xmlns:a16="http://schemas.microsoft.com/office/drawing/2014/main" id="{2CBD2619-EF59-BAE1-55A7-814BC6EDF71B}"/>
              </a:ext>
            </a:extLst>
          </p:cNvPr>
          <p:cNvSpPr>
            <a:spLocks noGrp="1"/>
          </p:cNvSpPr>
          <p:nvPr>
            <p:ph idx="1" hasCustomPrompt="1"/>
          </p:nvPr>
        </p:nvSpPr>
        <p:spPr>
          <a:xfrm>
            <a:off x="922338" y="5683553"/>
            <a:ext cx="10801350" cy="1268580"/>
          </a:xfrm>
          <a:prstGeom prst="rect">
            <a:avLst/>
          </a:prstGeom>
        </p:spPr>
        <p:txBody>
          <a:bodyPr vert="horz" lIns="0" tIns="0" rIns="0" bIns="0" rtlCol="0">
            <a:noAutofit/>
          </a:bodyPr>
          <a:lstStyle>
            <a:lvl1pPr marL="0" indent="0">
              <a:lnSpc>
                <a:spcPts val="5000"/>
              </a:lnSpc>
              <a:spcBef>
                <a:spcPts val="0"/>
              </a:spcBef>
              <a:spcAft>
                <a:spcPts val="0"/>
              </a:spcAft>
              <a:buFontTx/>
              <a:buNone/>
              <a:defRPr sz="4000" b="1">
                <a:solidFill>
                  <a:schemeClr val="tx2"/>
                </a:solidFill>
                <a:latin typeface="Open Sans" pitchFamily="2" charset="0"/>
                <a:ea typeface="Open Sans" pitchFamily="2" charset="0"/>
                <a:cs typeface="Open Sans" pitchFamily="2" charset="0"/>
              </a:defRPr>
            </a:lvl1pPr>
            <a:lvl2pPr marL="0" indent="0">
              <a:lnSpc>
                <a:spcPts val="4500"/>
              </a:lnSpc>
              <a:spcBef>
                <a:spcPts val="0"/>
              </a:spcBef>
              <a:buFontTx/>
              <a:buNone/>
              <a:defRPr sz="3000">
                <a:latin typeface="Open Sans" pitchFamily="2" charset="0"/>
                <a:ea typeface="Open Sans" pitchFamily="2" charset="0"/>
                <a:cs typeface="Open Sans" pitchFamily="2" charset="0"/>
              </a:defRPr>
            </a:lvl2pPr>
            <a:lvl3pPr marL="0" indent="0">
              <a:lnSpc>
                <a:spcPts val="3000"/>
              </a:lnSpc>
              <a:spcBef>
                <a:spcPts val="0"/>
              </a:spcBef>
              <a:buFontTx/>
              <a:buNone/>
              <a:defRPr sz="2000">
                <a:latin typeface="Open Sans SemiBold" pitchFamily="2" charset="0"/>
                <a:ea typeface="Open Sans SemiBold" pitchFamily="2" charset="0"/>
                <a:cs typeface="Open Sans SemiBold" pitchFamily="2" charset="0"/>
              </a:defRPr>
            </a:lvl3pPr>
            <a:lvl4pPr marL="0" indent="0">
              <a:lnSpc>
                <a:spcPts val="3000"/>
              </a:lnSpc>
              <a:spcBef>
                <a:spcPts val="0"/>
              </a:spcBef>
              <a:buFontTx/>
              <a:buNone/>
              <a:defRPr sz="2000">
                <a:latin typeface="Open Sans SemiBold" pitchFamily="2" charset="0"/>
                <a:ea typeface="Open Sans SemiBold" pitchFamily="2" charset="0"/>
                <a:cs typeface="Open Sans SemiBold" pitchFamily="2" charset="0"/>
              </a:defRPr>
            </a:lvl4pPr>
            <a:lvl5pPr marL="0" indent="0">
              <a:lnSpc>
                <a:spcPts val="3000"/>
              </a:lnSpc>
              <a:spcBef>
                <a:spcPts val="0"/>
              </a:spcBef>
              <a:buFontTx/>
              <a:buNone/>
              <a:defRPr sz="2000">
                <a:latin typeface="Open Sans SemiBold" pitchFamily="2" charset="0"/>
                <a:ea typeface="Open Sans SemiBold" pitchFamily="2" charset="0"/>
                <a:cs typeface="Open Sans SemiBold" pitchFamily="2" charset="0"/>
              </a:defRPr>
            </a:lvl5pPr>
          </a:lstStyle>
          <a:p>
            <a:pPr lvl="0"/>
            <a:r>
              <a:rPr lang="de-DE" dirty="0" err="1"/>
              <a:t>Subhead</a:t>
            </a:r>
            <a:r>
              <a:rPr lang="de-DE" dirty="0"/>
              <a:t> hinzufügen</a:t>
            </a:r>
            <a:endParaRPr lang="en-US" dirty="0"/>
          </a:p>
        </p:txBody>
      </p:sp>
      <p:sp>
        <p:nvSpPr>
          <p:cNvPr id="18" name="Bildplatzhalter 16">
            <a:extLst>
              <a:ext uri="{FF2B5EF4-FFF2-40B4-BE49-F238E27FC236}">
                <a16:creationId xmlns:a16="http://schemas.microsoft.com/office/drawing/2014/main" id="{D4F45101-A256-9159-88D0-BD8F918A49B4}"/>
              </a:ext>
            </a:extLst>
          </p:cNvPr>
          <p:cNvSpPr>
            <a:spLocks noGrp="1"/>
          </p:cNvSpPr>
          <p:nvPr>
            <p:ph type="pic" sz="quarter" idx="14"/>
          </p:nvPr>
        </p:nvSpPr>
        <p:spPr>
          <a:xfrm>
            <a:off x="12819599" y="3848371"/>
            <a:ext cx="10641600" cy="7840800"/>
          </a:xfrm>
          <a:prstGeom prst="rect">
            <a:avLst/>
          </a:prstGeom>
          <a:solidFill>
            <a:schemeClr val="bg1">
              <a:lumMod val="85000"/>
            </a:schemeClr>
          </a:solidFill>
        </p:spPr>
        <p:txBody>
          <a:bodyPr/>
          <a:lstStyle/>
          <a:p>
            <a:r>
              <a:rPr lang="de-DE"/>
              <a:t>Bild durch Klicken auf Symbol hinzufügen</a:t>
            </a:r>
          </a:p>
        </p:txBody>
      </p:sp>
      <p:sp>
        <p:nvSpPr>
          <p:cNvPr id="5" name="Foliennummernplatzhalter 4">
            <a:extLst>
              <a:ext uri="{FF2B5EF4-FFF2-40B4-BE49-F238E27FC236}">
                <a16:creationId xmlns:a16="http://schemas.microsoft.com/office/drawing/2014/main" id="{20290A20-775C-012D-1A51-832B4EB34BC3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B23F893-0DDB-44A8-A790-2AB073B9B557}" type="slidenum">
              <a:rPr lang="de-DE" smtClean="0"/>
              <a:pPr/>
              <a:t>‹Nr.›</a:t>
            </a:fld>
            <a:endParaRPr lang="de-DE" dirty="0"/>
          </a:p>
        </p:txBody>
      </p:sp>
      <p:grpSp>
        <p:nvGrpSpPr>
          <p:cNvPr id="6" name="Gruppieren 5">
            <a:extLst>
              <a:ext uri="{FF2B5EF4-FFF2-40B4-BE49-F238E27FC236}">
                <a16:creationId xmlns:a16="http://schemas.microsoft.com/office/drawing/2014/main" id="{2610B357-1590-B759-DA15-7506F5B13CEE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GrpSpPr/>
          <p:nvPr/>
        </p:nvGrpSpPr>
        <p:grpSpPr>
          <a:xfrm>
            <a:off x="12660313" y="10576981"/>
            <a:ext cx="1270800" cy="1270800"/>
            <a:chOff x="6447692" y="1586522"/>
            <a:chExt cx="1270800" cy="1270800"/>
          </a:xfrm>
        </p:grpSpPr>
        <p:sp>
          <p:nvSpPr>
            <p:cNvPr id="7" name="Rechteck 6">
              <a:extLst>
                <a:ext uri="{FF2B5EF4-FFF2-40B4-BE49-F238E27FC236}">
                  <a16:creationId xmlns:a16="http://schemas.microsoft.com/office/drawing/2014/main" id="{ADE62F28-439F-392B-2156-0C0F5101CFF3}"/>
                </a:ext>
              </a:extLst>
            </p:cNvPr>
            <p:cNvSpPr/>
            <p:nvPr/>
          </p:nvSpPr>
          <p:spPr>
            <a:xfrm>
              <a:off x="6447692" y="1586522"/>
              <a:ext cx="158400" cy="1270800"/>
            </a:xfrm>
            <a:prstGeom prst="rect">
              <a:avLst/>
            </a:prstGeom>
            <a:solidFill>
              <a:schemeClr val="accent1"/>
            </a:solidFill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de-DE"/>
            </a:p>
          </p:txBody>
        </p:sp>
        <p:sp>
          <p:nvSpPr>
            <p:cNvPr id="8" name="Rechteck 7">
              <a:extLst>
                <a:ext uri="{FF2B5EF4-FFF2-40B4-BE49-F238E27FC236}">
                  <a16:creationId xmlns:a16="http://schemas.microsoft.com/office/drawing/2014/main" id="{2C729A61-962A-FB82-B14D-562057FA3DAF}"/>
                </a:ext>
              </a:extLst>
            </p:cNvPr>
            <p:cNvSpPr/>
            <p:nvPr/>
          </p:nvSpPr>
          <p:spPr>
            <a:xfrm rot="16200000">
              <a:off x="7003892" y="2142722"/>
              <a:ext cx="158400" cy="1270800"/>
            </a:xfrm>
            <a:prstGeom prst="rect">
              <a:avLst/>
            </a:prstGeom>
            <a:solidFill>
              <a:schemeClr val="accent1"/>
            </a:solidFill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de-DE" dirty="0"/>
            </a:p>
          </p:txBody>
        </p:sp>
      </p:grpSp>
      <p:grpSp>
        <p:nvGrpSpPr>
          <p:cNvPr id="9" name="Gruppieren 8">
            <a:extLst>
              <a:ext uri="{FF2B5EF4-FFF2-40B4-BE49-F238E27FC236}">
                <a16:creationId xmlns:a16="http://schemas.microsoft.com/office/drawing/2014/main" id="{FC06A0A6-D3AF-13F6-CE48-A66BEF04587B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GrpSpPr/>
          <p:nvPr/>
        </p:nvGrpSpPr>
        <p:grpSpPr>
          <a:xfrm rot="10800000">
            <a:off x="22348908" y="3689350"/>
            <a:ext cx="1270800" cy="1270800"/>
            <a:chOff x="6447692" y="1586522"/>
            <a:chExt cx="1270800" cy="1270800"/>
          </a:xfrm>
        </p:grpSpPr>
        <p:sp>
          <p:nvSpPr>
            <p:cNvPr id="10" name="Rechteck 9">
              <a:extLst>
                <a:ext uri="{FF2B5EF4-FFF2-40B4-BE49-F238E27FC236}">
                  <a16:creationId xmlns:a16="http://schemas.microsoft.com/office/drawing/2014/main" id="{33564780-8A3A-4CF2-EF2A-BEC364CFA209}"/>
                </a:ext>
              </a:extLst>
            </p:cNvPr>
            <p:cNvSpPr/>
            <p:nvPr/>
          </p:nvSpPr>
          <p:spPr>
            <a:xfrm>
              <a:off x="6447692" y="1586522"/>
              <a:ext cx="158400" cy="1270800"/>
            </a:xfrm>
            <a:prstGeom prst="rect">
              <a:avLst/>
            </a:prstGeom>
            <a:solidFill>
              <a:schemeClr val="accent2"/>
            </a:solidFill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de-DE" dirty="0"/>
            </a:p>
          </p:txBody>
        </p:sp>
        <p:sp>
          <p:nvSpPr>
            <p:cNvPr id="11" name="Rechteck 10">
              <a:extLst>
                <a:ext uri="{FF2B5EF4-FFF2-40B4-BE49-F238E27FC236}">
                  <a16:creationId xmlns:a16="http://schemas.microsoft.com/office/drawing/2014/main" id="{D6A0C9D0-10BB-0050-4E51-C9593B81DACA}"/>
                </a:ext>
              </a:extLst>
            </p:cNvPr>
            <p:cNvSpPr/>
            <p:nvPr/>
          </p:nvSpPr>
          <p:spPr>
            <a:xfrm rot="16200000">
              <a:off x="7003892" y="2142722"/>
              <a:ext cx="158400" cy="1270800"/>
            </a:xfrm>
            <a:prstGeom prst="rect">
              <a:avLst/>
            </a:prstGeom>
            <a:solidFill>
              <a:schemeClr val="accent2"/>
            </a:solidFill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de-DE" dirty="0"/>
            </a:p>
          </p:txBody>
        </p:sp>
      </p:grpSp>
      <p:sp>
        <p:nvSpPr>
          <p:cNvPr id="3" name="Datumsplatzhalter 2">
            <a:extLst>
              <a:ext uri="{FF2B5EF4-FFF2-40B4-BE49-F238E27FC236}">
                <a16:creationId xmlns:a16="http://schemas.microsoft.com/office/drawing/2014/main" id="{916435B2-989F-79B5-3B2E-623733DEE29B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87E24BE-F2D4-416A-89CB-9C082B863997}" type="datetime1">
              <a:rPr lang="de-DE" smtClean="0"/>
              <a:t>29.09.2026</a:t>
            </a:fld>
            <a:endParaRPr lang="de-DE" dirty="0"/>
          </a:p>
        </p:txBody>
      </p:sp>
      <p:sp>
        <p:nvSpPr>
          <p:cNvPr id="4" name="Fußzeilenplatzhalter 3">
            <a:extLst>
              <a:ext uri="{FF2B5EF4-FFF2-40B4-BE49-F238E27FC236}">
                <a16:creationId xmlns:a16="http://schemas.microsoft.com/office/drawing/2014/main" id="{33E099A9-D981-04F1-0AA1-043D329AAD6B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/>
          </p:cNvSpPr>
          <p:nvPr>
            <p:ph type="ftr" sz="quarter" idx="11"/>
          </p:nvPr>
        </p:nvSpPr>
        <p:spPr>
          <a:xfrm>
            <a:off x="3551040" y="12355513"/>
            <a:ext cx="8209352" cy="540000"/>
          </a:xfrm>
        </p:spPr>
        <p:txBody>
          <a:bodyPr/>
          <a:lstStyle/>
          <a:p>
            <a:r>
              <a:rPr lang="de-DE"/>
              <a:t>Kompetenzspeicher - Mastbruchschule</a:t>
            </a:r>
            <a:endParaRPr lang="de-DE" dirty="0"/>
          </a:p>
        </p:txBody>
      </p:sp>
      <p:sp>
        <p:nvSpPr>
          <p:cNvPr id="12" name="Text Placeholder 2">
            <a:extLst>
              <a:ext uri="{FF2B5EF4-FFF2-40B4-BE49-F238E27FC236}">
                <a16:creationId xmlns:a16="http://schemas.microsoft.com/office/drawing/2014/main" id="{51D0E4D2-404B-56B9-7BA9-BF2E67C29EE8}"/>
              </a:ext>
            </a:extLst>
          </p:cNvPr>
          <p:cNvSpPr>
            <a:spLocks noGrp="1"/>
          </p:cNvSpPr>
          <p:nvPr>
            <p:ph idx="17" hasCustomPrompt="1"/>
          </p:nvPr>
        </p:nvSpPr>
        <p:spPr>
          <a:xfrm>
            <a:off x="922338" y="6952133"/>
            <a:ext cx="10801350" cy="4895648"/>
          </a:xfrm>
          <a:prstGeom prst="rect">
            <a:avLst/>
          </a:prstGeom>
        </p:spPr>
        <p:txBody>
          <a:bodyPr vert="horz" lIns="0" tIns="0" rIns="0" bIns="0" rtlCol="0">
            <a:noAutofit/>
          </a:bodyPr>
          <a:lstStyle>
            <a:lvl1pPr marL="0" indent="0">
              <a:lnSpc>
                <a:spcPts val="4500"/>
              </a:lnSpc>
              <a:spcBef>
                <a:spcPts val="0"/>
              </a:spcBef>
              <a:spcAft>
                <a:spcPts val="0"/>
              </a:spcAft>
              <a:buFontTx/>
              <a:buNone/>
              <a:defRPr sz="3000" b="0">
                <a:solidFill>
                  <a:schemeClr val="tx1"/>
                </a:solidFill>
                <a:latin typeface="Open Sans" pitchFamily="2" charset="0"/>
                <a:ea typeface="Open Sans" pitchFamily="2" charset="0"/>
                <a:cs typeface="Open Sans" pitchFamily="2" charset="0"/>
              </a:defRPr>
            </a:lvl1pPr>
            <a:lvl2pPr marL="0" indent="0">
              <a:lnSpc>
                <a:spcPts val="4500"/>
              </a:lnSpc>
              <a:spcBef>
                <a:spcPts val="0"/>
              </a:spcBef>
              <a:buFontTx/>
              <a:buNone/>
              <a:defRPr sz="3000">
                <a:latin typeface="Open Sans" pitchFamily="2" charset="0"/>
                <a:ea typeface="Open Sans" pitchFamily="2" charset="0"/>
                <a:cs typeface="Open Sans" pitchFamily="2" charset="0"/>
              </a:defRPr>
            </a:lvl2pPr>
            <a:lvl3pPr marL="0" indent="0">
              <a:lnSpc>
                <a:spcPts val="3000"/>
              </a:lnSpc>
              <a:spcBef>
                <a:spcPts val="0"/>
              </a:spcBef>
              <a:buFontTx/>
              <a:buNone/>
              <a:defRPr sz="2000">
                <a:latin typeface="Open Sans SemiBold" pitchFamily="2" charset="0"/>
                <a:ea typeface="Open Sans SemiBold" pitchFamily="2" charset="0"/>
                <a:cs typeface="Open Sans SemiBold" pitchFamily="2" charset="0"/>
              </a:defRPr>
            </a:lvl3pPr>
            <a:lvl4pPr marL="0" indent="0">
              <a:lnSpc>
                <a:spcPts val="3000"/>
              </a:lnSpc>
              <a:spcBef>
                <a:spcPts val="0"/>
              </a:spcBef>
              <a:buFontTx/>
              <a:buNone/>
              <a:defRPr sz="2000">
                <a:latin typeface="Open Sans SemiBold" pitchFamily="2" charset="0"/>
                <a:ea typeface="Open Sans SemiBold" pitchFamily="2" charset="0"/>
                <a:cs typeface="Open Sans SemiBold" pitchFamily="2" charset="0"/>
              </a:defRPr>
            </a:lvl4pPr>
            <a:lvl5pPr marL="0" indent="0">
              <a:lnSpc>
                <a:spcPts val="3000"/>
              </a:lnSpc>
              <a:spcBef>
                <a:spcPts val="0"/>
              </a:spcBef>
              <a:buFontTx/>
              <a:buNone/>
              <a:defRPr sz="2000">
                <a:latin typeface="Open Sans SemiBold" pitchFamily="2" charset="0"/>
                <a:ea typeface="Open Sans SemiBold" pitchFamily="2" charset="0"/>
                <a:cs typeface="Open Sans SemiBold" pitchFamily="2" charset="0"/>
              </a:defRPr>
            </a:lvl5pPr>
          </a:lstStyle>
          <a:p>
            <a:pPr lvl="0"/>
            <a:r>
              <a:rPr lang="de-DE" dirty="0"/>
              <a:t>Copy hinzufügen</a:t>
            </a:r>
            <a:endParaRPr lang="en-US" dirty="0"/>
          </a:p>
        </p:txBody>
      </p:sp>
      <p:sp>
        <p:nvSpPr>
          <p:cNvPr id="32" name="Textplatzhalter 20">
            <a:extLst>
              <a:ext uri="{FF2B5EF4-FFF2-40B4-BE49-F238E27FC236}">
                <a16:creationId xmlns:a16="http://schemas.microsoft.com/office/drawing/2014/main" id="{932272A2-202C-F00E-21C7-8343CC3D428F}"/>
              </a:ext>
            </a:extLst>
          </p:cNvPr>
          <p:cNvSpPr>
            <a:spLocks noGrp="1"/>
          </p:cNvSpPr>
          <p:nvPr>
            <p:ph type="body" sz="quarter" idx="16" hasCustomPrompt="1"/>
          </p:nvPr>
        </p:nvSpPr>
        <p:spPr>
          <a:xfrm>
            <a:off x="12660052" y="11976497"/>
            <a:ext cx="8892987" cy="885599"/>
          </a:xfrm>
          <a:prstGeom prst="rect">
            <a:avLst/>
          </a:prstGeom>
        </p:spPr>
        <p:txBody>
          <a:bodyPr lIns="0" tIns="0" rIns="0" bIns="0" anchor="b" anchorCtr="0">
            <a:normAutofit/>
          </a:bodyPr>
          <a:lstStyle>
            <a:lvl1pPr marL="0" indent="0">
              <a:lnSpc>
                <a:spcPts val="3000"/>
              </a:lnSpc>
              <a:spcAft>
                <a:spcPts val="0"/>
              </a:spcAft>
              <a:buClrTx/>
              <a:buSzPct val="100000"/>
              <a:buFontTx/>
              <a:buNone/>
              <a:defRPr sz="2000" b="0">
                <a:solidFill>
                  <a:schemeClr val="tx1"/>
                </a:solidFill>
                <a:latin typeface="Open Sans SemiBold" pitchFamily="2" charset="0"/>
                <a:ea typeface="Open Sans SemiBold" pitchFamily="2" charset="0"/>
                <a:cs typeface="Open Sans SemiBold" pitchFamily="2" charset="0"/>
              </a:defRPr>
            </a:lvl1pPr>
            <a:lvl2pPr marL="0" indent="0">
              <a:lnSpc>
                <a:spcPts val="3000"/>
              </a:lnSpc>
              <a:buClrTx/>
              <a:buSzPct val="100000"/>
              <a:buFontTx/>
              <a:buNone/>
              <a:defRPr sz="2000">
                <a:latin typeface="Open Sans SemiBold" pitchFamily="2" charset="0"/>
                <a:ea typeface="Open Sans SemiBold" pitchFamily="2" charset="0"/>
                <a:cs typeface="Open Sans SemiBold" pitchFamily="2" charset="0"/>
              </a:defRPr>
            </a:lvl2pPr>
            <a:lvl3pPr marL="0" indent="0">
              <a:lnSpc>
                <a:spcPts val="3000"/>
              </a:lnSpc>
              <a:buClrTx/>
              <a:buSzPct val="100000"/>
              <a:buFontTx/>
              <a:buNone/>
              <a:defRPr sz="2000">
                <a:solidFill>
                  <a:schemeClr val="tx1"/>
                </a:solidFill>
                <a:latin typeface="Open Sans SemiBold" pitchFamily="2" charset="0"/>
                <a:ea typeface="Open Sans SemiBold" pitchFamily="2" charset="0"/>
                <a:cs typeface="Open Sans SemiBold" pitchFamily="2" charset="0"/>
              </a:defRPr>
            </a:lvl3pPr>
            <a:lvl4pPr marL="0" indent="0">
              <a:lnSpc>
                <a:spcPts val="3000"/>
              </a:lnSpc>
              <a:buClrTx/>
              <a:buSzPct val="100000"/>
              <a:buFontTx/>
              <a:buNone/>
              <a:defRPr sz="2000">
                <a:solidFill>
                  <a:schemeClr val="tx1"/>
                </a:solidFill>
                <a:latin typeface="Open Sans SemiBold" pitchFamily="2" charset="0"/>
                <a:ea typeface="Open Sans SemiBold" pitchFamily="2" charset="0"/>
                <a:cs typeface="Open Sans SemiBold" pitchFamily="2" charset="0"/>
              </a:defRPr>
            </a:lvl4pPr>
            <a:lvl5pPr marL="0" indent="0">
              <a:lnSpc>
                <a:spcPts val="3000"/>
              </a:lnSpc>
              <a:buClrTx/>
              <a:buSzPct val="100000"/>
              <a:buFontTx/>
              <a:buNone/>
              <a:defRPr sz="2000">
                <a:solidFill>
                  <a:schemeClr val="tx1"/>
                </a:solidFill>
                <a:latin typeface="Open Sans SemiBold" pitchFamily="2" charset="0"/>
                <a:ea typeface="Open Sans SemiBold" pitchFamily="2" charset="0"/>
                <a:cs typeface="Open Sans SemiBold" pitchFamily="2" charset="0"/>
              </a:defRPr>
            </a:lvl5pPr>
          </a:lstStyle>
          <a:p>
            <a:pPr lvl="0"/>
            <a:r>
              <a:rPr lang="de-DE" dirty="0"/>
              <a:t>Fußnote hinzufügen</a:t>
            </a:r>
          </a:p>
        </p:txBody>
      </p:sp>
      <p:grpSp>
        <p:nvGrpSpPr>
          <p:cNvPr id="16" name="Gruppieren 15">
            <a:extLst>
              <a:ext uri="{FF2B5EF4-FFF2-40B4-BE49-F238E27FC236}">
                <a16:creationId xmlns:a16="http://schemas.microsoft.com/office/drawing/2014/main" id="{DDDF1075-BD1D-4130-91E6-BEEB4DE5AA62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GrpSpPr/>
          <p:nvPr userDrawn="1"/>
        </p:nvGrpSpPr>
        <p:grpSpPr>
          <a:xfrm>
            <a:off x="12660313" y="10576981"/>
            <a:ext cx="1270800" cy="1270800"/>
            <a:chOff x="6447692" y="1586522"/>
            <a:chExt cx="1270800" cy="1270800"/>
          </a:xfrm>
        </p:grpSpPr>
        <p:sp>
          <p:nvSpPr>
            <p:cNvPr id="17" name="Rechteck 16">
              <a:extLst>
                <a:ext uri="{FF2B5EF4-FFF2-40B4-BE49-F238E27FC236}">
                  <a16:creationId xmlns:a16="http://schemas.microsoft.com/office/drawing/2014/main" id="{B0870460-F690-40D1-82CD-F918BB7698CA}"/>
                </a:ext>
              </a:extLst>
            </p:cNvPr>
            <p:cNvSpPr/>
            <p:nvPr userDrawn="1"/>
          </p:nvSpPr>
          <p:spPr>
            <a:xfrm>
              <a:off x="6447692" y="1586522"/>
              <a:ext cx="158400" cy="1270800"/>
            </a:xfrm>
            <a:prstGeom prst="rect">
              <a:avLst/>
            </a:prstGeom>
            <a:solidFill>
              <a:schemeClr val="accent1"/>
            </a:solidFill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de-DE"/>
            </a:p>
          </p:txBody>
        </p:sp>
        <p:sp>
          <p:nvSpPr>
            <p:cNvPr id="19" name="Rechteck 18">
              <a:extLst>
                <a:ext uri="{FF2B5EF4-FFF2-40B4-BE49-F238E27FC236}">
                  <a16:creationId xmlns:a16="http://schemas.microsoft.com/office/drawing/2014/main" id="{EFA8809F-4829-4C0E-AB02-1642C3C7E198}"/>
                </a:ext>
              </a:extLst>
            </p:cNvPr>
            <p:cNvSpPr/>
            <p:nvPr userDrawn="1"/>
          </p:nvSpPr>
          <p:spPr>
            <a:xfrm rot="16200000">
              <a:off x="7003892" y="2142722"/>
              <a:ext cx="158400" cy="1270800"/>
            </a:xfrm>
            <a:prstGeom prst="rect">
              <a:avLst/>
            </a:prstGeom>
            <a:solidFill>
              <a:schemeClr val="accent1"/>
            </a:solidFill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de-DE" dirty="0"/>
            </a:p>
          </p:txBody>
        </p:sp>
      </p:grpSp>
      <p:grpSp>
        <p:nvGrpSpPr>
          <p:cNvPr id="20" name="Gruppieren 19">
            <a:extLst>
              <a:ext uri="{FF2B5EF4-FFF2-40B4-BE49-F238E27FC236}">
                <a16:creationId xmlns:a16="http://schemas.microsoft.com/office/drawing/2014/main" id="{4178E8D5-C2E2-4CDA-B9AD-D9AC7F88F5C3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GrpSpPr/>
          <p:nvPr userDrawn="1"/>
        </p:nvGrpSpPr>
        <p:grpSpPr>
          <a:xfrm rot="10800000">
            <a:off x="22348908" y="3689350"/>
            <a:ext cx="1270800" cy="1270800"/>
            <a:chOff x="6447692" y="1586522"/>
            <a:chExt cx="1270800" cy="1270800"/>
          </a:xfrm>
        </p:grpSpPr>
        <p:sp>
          <p:nvSpPr>
            <p:cNvPr id="21" name="Rechteck 20">
              <a:extLst>
                <a:ext uri="{FF2B5EF4-FFF2-40B4-BE49-F238E27FC236}">
                  <a16:creationId xmlns:a16="http://schemas.microsoft.com/office/drawing/2014/main" id="{964192B4-5445-48AE-B269-D27B9000798C}"/>
                </a:ext>
              </a:extLst>
            </p:cNvPr>
            <p:cNvSpPr/>
            <p:nvPr userDrawn="1"/>
          </p:nvSpPr>
          <p:spPr>
            <a:xfrm>
              <a:off x="6447692" y="1586522"/>
              <a:ext cx="158400" cy="1270800"/>
            </a:xfrm>
            <a:prstGeom prst="rect">
              <a:avLst/>
            </a:prstGeom>
            <a:solidFill>
              <a:schemeClr val="accent2"/>
            </a:solidFill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de-DE" dirty="0"/>
            </a:p>
          </p:txBody>
        </p:sp>
        <p:sp>
          <p:nvSpPr>
            <p:cNvPr id="22" name="Rechteck 21">
              <a:extLst>
                <a:ext uri="{FF2B5EF4-FFF2-40B4-BE49-F238E27FC236}">
                  <a16:creationId xmlns:a16="http://schemas.microsoft.com/office/drawing/2014/main" id="{5286B60A-7634-4EE4-9638-D1FFFE34F784}"/>
                </a:ext>
              </a:extLst>
            </p:cNvPr>
            <p:cNvSpPr/>
            <p:nvPr userDrawn="1"/>
          </p:nvSpPr>
          <p:spPr>
            <a:xfrm rot="16200000">
              <a:off x="7003892" y="2142722"/>
              <a:ext cx="158400" cy="1270800"/>
            </a:xfrm>
            <a:prstGeom prst="rect">
              <a:avLst/>
            </a:prstGeom>
            <a:solidFill>
              <a:schemeClr val="accent2"/>
            </a:solidFill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de-DE" dirty="0"/>
            </a:p>
          </p:txBody>
        </p:sp>
      </p:grpSp>
    </p:spTree>
    <p:extLst>
      <p:ext uri="{BB962C8B-B14F-4D97-AF65-F5344CB8AC3E}">
        <p14:creationId xmlns:p14="http://schemas.microsoft.com/office/powerpoint/2010/main" val="2596279400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Bild und Bullets HL 1zeilig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>
            <a:extLst>
              <a:ext uri="{FF2B5EF4-FFF2-40B4-BE49-F238E27FC236}">
                <a16:creationId xmlns:a16="http://schemas.microsoft.com/office/drawing/2014/main" id="{9A739705-46EB-5E2A-0DCB-5661BDE8D54F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>
          <a:xfrm>
            <a:off x="1555200" y="4327200"/>
            <a:ext cx="10168488" cy="950400"/>
          </a:xfrm>
        </p:spPr>
        <p:txBody>
          <a:bodyPr wrap="none">
            <a:noAutofit/>
          </a:bodyPr>
          <a:lstStyle>
            <a:lvl1pPr>
              <a:lnSpc>
                <a:spcPts val="7980"/>
              </a:lnSpc>
              <a:defRPr sz="7000"/>
            </a:lvl1pPr>
          </a:lstStyle>
          <a:p>
            <a:r>
              <a:rPr lang="de-DE" dirty="0"/>
              <a:t>Headline hinzufügen</a:t>
            </a:r>
          </a:p>
        </p:txBody>
      </p:sp>
      <p:sp>
        <p:nvSpPr>
          <p:cNvPr id="15" name="Text Placeholder 2">
            <a:extLst>
              <a:ext uri="{FF2B5EF4-FFF2-40B4-BE49-F238E27FC236}">
                <a16:creationId xmlns:a16="http://schemas.microsoft.com/office/drawing/2014/main" id="{3C4D16B5-2A58-A576-F9F3-01187B9D049F}"/>
              </a:ext>
            </a:extLst>
          </p:cNvPr>
          <p:cNvSpPr>
            <a:spLocks noGrp="1"/>
          </p:cNvSpPr>
          <p:nvPr>
            <p:ph idx="17" hasCustomPrompt="1"/>
          </p:nvPr>
        </p:nvSpPr>
        <p:spPr>
          <a:xfrm>
            <a:off x="1555200" y="5443856"/>
            <a:ext cx="10168488" cy="1268580"/>
          </a:xfrm>
          <a:prstGeom prst="rect">
            <a:avLst/>
          </a:prstGeom>
        </p:spPr>
        <p:txBody>
          <a:bodyPr vert="horz" lIns="0" tIns="0" rIns="0" bIns="0" rtlCol="0">
            <a:noAutofit/>
          </a:bodyPr>
          <a:lstStyle>
            <a:lvl1pPr marL="0" indent="0">
              <a:lnSpc>
                <a:spcPts val="5000"/>
              </a:lnSpc>
              <a:spcBef>
                <a:spcPts val="0"/>
              </a:spcBef>
              <a:spcAft>
                <a:spcPts val="0"/>
              </a:spcAft>
              <a:buFontTx/>
              <a:buNone/>
              <a:defRPr sz="4000" b="1">
                <a:solidFill>
                  <a:schemeClr val="tx2"/>
                </a:solidFill>
                <a:latin typeface="Open Sans" pitchFamily="2" charset="0"/>
                <a:ea typeface="Open Sans" pitchFamily="2" charset="0"/>
                <a:cs typeface="Open Sans" pitchFamily="2" charset="0"/>
              </a:defRPr>
            </a:lvl1pPr>
            <a:lvl2pPr marL="0" indent="0">
              <a:lnSpc>
                <a:spcPts val="4500"/>
              </a:lnSpc>
              <a:spcBef>
                <a:spcPts val="0"/>
              </a:spcBef>
              <a:buFontTx/>
              <a:buNone/>
              <a:defRPr sz="3000">
                <a:latin typeface="Open Sans" pitchFamily="2" charset="0"/>
                <a:ea typeface="Open Sans" pitchFamily="2" charset="0"/>
                <a:cs typeface="Open Sans" pitchFamily="2" charset="0"/>
              </a:defRPr>
            </a:lvl2pPr>
            <a:lvl3pPr marL="0" indent="0">
              <a:lnSpc>
                <a:spcPts val="3000"/>
              </a:lnSpc>
              <a:spcBef>
                <a:spcPts val="0"/>
              </a:spcBef>
              <a:buFontTx/>
              <a:buNone/>
              <a:defRPr sz="2000">
                <a:latin typeface="Open Sans SemiBold" pitchFamily="2" charset="0"/>
                <a:ea typeface="Open Sans SemiBold" pitchFamily="2" charset="0"/>
                <a:cs typeface="Open Sans SemiBold" pitchFamily="2" charset="0"/>
              </a:defRPr>
            </a:lvl3pPr>
            <a:lvl4pPr marL="0" indent="0">
              <a:lnSpc>
                <a:spcPts val="3000"/>
              </a:lnSpc>
              <a:spcBef>
                <a:spcPts val="0"/>
              </a:spcBef>
              <a:buFontTx/>
              <a:buNone/>
              <a:defRPr sz="2000">
                <a:latin typeface="Open Sans SemiBold" pitchFamily="2" charset="0"/>
                <a:ea typeface="Open Sans SemiBold" pitchFamily="2" charset="0"/>
                <a:cs typeface="Open Sans SemiBold" pitchFamily="2" charset="0"/>
              </a:defRPr>
            </a:lvl4pPr>
            <a:lvl5pPr marL="0" indent="0">
              <a:lnSpc>
                <a:spcPts val="3000"/>
              </a:lnSpc>
              <a:spcBef>
                <a:spcPts val="0"/>
              </a:spcBef>
              <a:buFontTx/>
              <a:buNone/>
              <a:defRPr sz="2000">
                <a:latin typeface="Open Sans SemiBold" pitchFamily="2" charset="0"/>
                <a:ea typeface="Open Sans SemiBold" pitchFamily="2" charset="0"/>
                <a:cs typeface="Open Sans SemiBold" pitchFamily="2" charset="0"/>
              </a:defRPr>
            </a:lvl5pPr>
          </a:lstStyle>
          <a:p>
            <a:pPr lvl="0"/>
            <a:r>
              <a:rPr lang="de-DE" dirty="0" err="1"/>
              <a:t>Subhead</a:t>
            </a:r>
            <a:r>
              <a:rPr lang="de-DE" dirty="0"/>
              <a:t> hinzufügen</a:t>
            </a:r>
            <a:endParaRPr lang="en-US" dirty="0"/>
          </a:p>
        </p:txBody>
      </p:sp>
      <p:sp>
        <p:nvSpPr>
          <p:cNvPr id="18" name="Bildplatzhalter 16">
            <a:extLst>
              <a:ext uri="{FF2B5EF4-FFF2-40B4-BE49-F238E27FC236}">
                <a16:creationId xmlns:a16="http://schemas.microsoft.com/office/drawing/2014/main" id="{D4F45101-A256-9159-88D0-BD8F918A49B4}"/>
              </a:ext>
            </a:extLst>
          </p:cNvPr>
          <p:cNvSpPr>
            <a:spLocks noGrp="1"/>
          </p:cNvSpPr>
          <p:nvPr>
            <p:ph type="pic" sz="quarter" idx="14"/>
          </p:nvPr>
        </p:nvSpPr>
        <p:spPr>
          <a:xfrm>
            <a:off x="12819599" y="3848371"/>
            <a:ext cx="10641600" cy="7840800"/>
          </a:xfrm>
          <a:prstGeom prst="rect">
            <a:avLst/>
          </a:prstGeom>
          <a:solidFill>
            <a:schemeClr val="bg1">
              <a:lumMod val="85000"/>
            </a:schemeClr>
          </a:solidFill>
        </p:spPr>
        <p:txBody>
          <a:bodyPr/>
          <a:lstStyle/>
          <a:p>
            <a:r>
              <a:rPr lang="de-DE"/>
              <a:t>Bild durch Klicken auf Symbol hinzufügen</a:t>
            </a:r>
          </a:p>
        </p:txBody>
      </p:sp>
      <p:sp>
        <p:nvSpPr>
          <p:cNvPr id="5" name="Foliennummernplatzhalter 4">
            <a:extLst>
              <a:ext uri="{FF2B5EF4-FFF2-40B4-BE49-F238E27FC236}">
                <a16:creationId xmlns:a16="http://schemas.microsoft.com/office/drawing/2014/main" id="{20290A20-775C-012D-1A51-832B4EB34BC3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B23F893-0DDB-44A8-A790-2AB073B9B557}" type="slidenum">
              <a:rPr lang="de-DE" smtClean="0"/>
              <a:pPr/>
              <a:t>‹Nr.›</a:t>
            </a:fld>
            <a:endParaRPr lang="de-DE" dirty="0"/>
          </a:p>
        </p:txBody>
      </p:sp>
      <p:grpSp>
        <p:nvGrpSpPr>
          <p:cNvPr id="6" name="Gruppieren 5">
            <a:extLst>
              <a:ext uri="{FF2B5EF4-FFF2-40B4-BE49-F238E27FC236}">
                <a16:creationId xmlns:a16="http://schemas.microsoft.com/office/drawing/2014/main" id="{2610B357-1590-B759-DA15-7506F5B13CEE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GrpSpPr/>
          <p:nvPr/>
        </p:nvGrpSpPr>
        <p:grpSpPr>
          <a:xfrm>
            <a:off x="765077" y="10578172"/>
            <a:ext cx="1270800" cy="1270800"/>
            <a:chOff x="6447692" y="1586522"/>
            <a:chExt cx="1270800" cy="1270800"/>
          </a:xfrm>
        </p:grpSpPr>
        <p:sp>
          <p:nvSpPr>
            <p:cNvPr id="7" name="Rechteck 6">
              <a:extLst>
                <a:ext uri="{FF2B5EF4-FFF2-40B4-BE49-F238E27FC236}">
                  <a16:creationId xmlns:a16="http://schemas.microsoft.com/office/drawing/2014/main" id="{ADE62F28-439F-392B-2156-0C0F5101CFF3}"/>
                </a:ext>
              </a:extLst>
            </p:cNvPr>
            <p:cNvSpPr/>
            <p:nvPr/>
          </p:nvSpPr>
          <p:spPr>
            <a:xfrm>
              <a:off x="6447692" y="1586522"/>
              <a:ext cx="158400" cy="1270800"/>
            </a:xfrm>
            <a:prstGeom prst="rect">
              <a:avLst/>
            </a:prstGeom>
            <a:solidFill>
              <a:schemeClr val="accent1"/>
            </a:solidFill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de-DE"/>
            </a:p>
          </p:txBody>
        </p:sp>
        <p:sp>
          <p:nvSpPr>
            <p:cNvPr id="8" name="Rechteck 7">
              <a:extLst>
                <a:ext uri="{FF2B5EF4-FFF2-40B4-BE49-F238E27FC236}">
                  <a16:creationId xmlns:a16="http://schemas.microsoft.com/office/drawing/2014/main" id="{2C729A61-962A-FB82-B14D-562057FA3DAF}"/>
                </a:ext>
              </a:extLst>
            </p:cNvPr>
            <p:cNvSpPr/>
            <p:nvPr/>
          </p:nvSpPr>
          <p:spPr>
            <a:xfrm rot="16200000">
              <a:off x="7003892" y="2142722"/>
              <a:ext cx="158400" cy="1270800"/>
            </a:xfrm>
            <a:prstGeom prst="rect">
              <a:avLst/>
            </a:prstGeom>
            <a:solidFill>
              <a:schemeClr val="accent1"/>
            </a:solidFill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de-DE" dirty="0"/>
            </a:p>
          </p:txBody>
        </p:sp>
      </p:grpSp>
      <p:grpSp>
        <p:nvGrpSpPr>
          <p:cNvPr id="9" name="Gruppieren 8">
            <a:extLst>
              <a:ext uri="{FF2B5EF4-FFF2-40B4-BE49-F238E27FC236}">
                <a16:creationId xmlns:a16="http://schemas.microsoft.com/office/drawing/2014/main" id="{FC06A0A6-D3AF-13F6-CE48-A66BEF04587B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GrpSpPr/>
          <p:nvPr/>
        </p:nvGrpSpPr>
        <p:grpSpPr>
          <a:xfrm rot="10800000">
            <a:off x="22348908" y="3689350"/>
            <a:ext cx="1270800" cy="1270800"/>
            <a:chOff x="6447692" y="1586522"/>
            <a:chExt cx="1270800" cy="1270800"/>
          </a:xfrm>
        </p:grpSpPr>
        <p:sp>
          <p:nvSpPr>
            <p:cNvPr id="10" name="Rechteck 9">
              <a:extLst>
                <a:ext uri="{FF2B5EF4-FFF2-40B4-BE49-F238E27FC236}">
                  <a16:creationId xmlns:a16="http://schemas.microsoft.com/office/drawing/2014/main" id="{33564780-8A3A-4CF2-EF2A-BEC364CFA209}"/>
                </a:ext>
              </a:extLst>
            </p:cNvPr>
            <p:cNvSpPr/>
            <p:nvPr/>
          </p:nvSpPr>
          <p:spPr>
            <a:xfrm>
              <a:off x="6447692" y="1586522"/>
              <a:ext cx="158400" cy="1270800"/>
            </a:xfrm>
            <a:prstGeom prst="rect">
              <a:avLst/>
            </a:prstGeom>
            <a:solidFill>
              <a:schemeClr val="accent2"/>
            </a:solidFill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de-DE" dirty="0"/>
            </a:p>
          </p:txBody>
        </p:sp>
        <p:sp>
          <p:nvSpPr>
            <p:cNvPr id="11" name="Rechteck 10">
              <a:extLst>
                <a:ext uri="{FF2B5EF4-FFF2-40B4-BE49-F238E27FC236}">
                  <a16:creationId xmlns:a16="http://schemas.microsoft.com/office/drawing/2014/main" id="{D6A0C9D0-10BB-0050-4E51-C9593B81DACA}"/>
                </a:ext>
              </a:extLst>
            </p:cNvPr>
            <p:cNvSpPr/>
            <p:nvPr/>
          </p:nvSpPr>
          <p:spPr>
            <a:xfrm rot="16200000">
              <a:off x="7003892" y="2142722"/>
              <a:ext cx="158400" cy="1270800"/>
            </a:xfrm>
            <a:prstGeom prst="rect">
              <a:avLst/>
            </a:prstGeom>
            <a:solidFill>
              <a:schemeClr val="accent2"/>
            </a:solidFill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de-DE" dirty="0"/>
            </a:p>
          </p:txBody>
        </p:sp>
      </p:grpSp>
      <p:sp>
        <p:nvSpPr>
          <p:cNvPr id="3" name="Datumsplatzhalter 2">
            <a:extLst>
              <a:ext uri="{FF2B5EF4-FFF2-40B4-BE49-F238E27FC236}">
                <a16:creationId xmlns:a16="http://schemas.microsoft.com/office/drawing/2014/main" id="{916435B2-989F-79B5-3B2E-623733DEE29B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F0A741D-FF0E-4917-AF29-F12C2E78938B}" type="datetime1">
              <a:rPr lang="de-DE" smtClean="0"/>
              <a:t>29.09.2026</a:t>
            </a:fld>
            <a:endParaRPr lang="de-DE" dirty="0"/>
          </a:p>
        </p:txBody>
      </p:sp>
      <p:sp>
        <p:nvSpPr>
          <p:cNvPr id="4" name="Fußzeilenplatzhalter 3">
            <a:extLst>
              <a:ext uri="{FF2B5EF4-FFF2-40B4-BE49-F238E27FC236}">
                <a16:creationId xmlns:a16="http://schemas.microsoft.com/office/drawing/2014/main" id="{33E099A9-D981-04F1-0AA1-043D329AAD6B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/>
          </p:cNvSpPr>
          <p:nvPr>
            <p:ph type="ftr" sz="quarter" idx="11"/>
          </p:nvPr>
        </p:nvSpPr>
        <p:spPr>
          <a:xfrm>
            <a:off x="3551040" y="12355513"/>
            <a:ext cx="8209352" cy="540000"/>
          </a:xfrm>
        </p:spPr>
        <p:txBody>
          <a:bodyPr/>
          <a:lstStyle/>
          <a:p>
            <a:r>
              <a:rPr lang="de-DE"/>
              <a:t>Kompetenzspeicher - Mastbruchschule</a:t>
            </a:r>
            <a:endParaRPr lang="de-DE" dirty="0"/>
          </a:p>
        </p:txBody>
      </p:sp>
      <p:sp>
        <p:nvSpPr>
          <p:cNvPr id="14" name="Text Placeholder 2">
            <a:extLst>
              <a:ext uri="{FF2B5EF4-FFF2-40B4-BE49-F238E27FC236}">
                <a16:creationId xmlns:a16="http://schemas.microsoft.com/office/drawing/2014/main" id="{1DF6B1D8-3690-8A4C-B5F4-EF653B03D4CA}"/>
              </a:ext>
            </a:extLst>
          </p:cNvPr>
          <p:cNvSpPr>
            <a:spLocks noGrp="1"/>
          </p:cNvSpPr>
          <p:nvPr>
            <p:ph idx="18" hasCustomPrompt="1"/>
          </p:nvPr>
        </p:nvSpPr>
        <p:spPr>
          <a:xfrm>
            <a:off x="1555091" y="6712436"/>
            <a:ext cx="10168488" cy="4782220"/>
          </a:xfrm>
          <a:prstGeom prst="rect">
            <a:avLst/>
          </a:prstGeom>
        </p:spPr>
        <p:txBody>
          <a:bodyPr vert="horz" wrap="square" lIns="0" tIns="0" rIns="0" bIns="0" rtlCol="0">
            <a:noAutofit/>
          </a:bodyPr>
          <a:lstStyle>
            <a:lvl1pPr marL="457200" indent="-457200">
              <a:lnSpc>
                <a:spcPts val="4500"/>
              </a:lnSpc>
              <a:spcBef>
                <a:spcPts val="0"/>
              </a:spcBef>
              <a:spcAft>
                <a:spcPts val="0"/>
              </a:spcAft>
              <a:buClr>
                <a:schemeClr val="tx2"/>
              </a:buClr>
              <a:buFont typeface="Wingdings" panose="05000000000000000000" pitchFamily="2" charset="2"/>
              <a:buChar char="§"/>
              <a:defRPr sz="3000" b="0">
                <a:solidFill>
                  <a:schemeClr val="tx1"/>
                </a:solidFill>
                <a:latin typeface="+mn-lt"/>
                <a:ea typeface="Open Sans" pitchFamily="2" charset="0"/>
                <a:cs typeface="Open Sans" pitchFamily="2" charset="0"/>
              </a:defRPr>
            </a:lvl1pPr>
            <a:lvl2pPr marL="457200" indent="-457200">
              <a:lnSpc>
                <a:spcPts val="4500"/>
              </a:lnSpc>
              <a:spcBef>
                <a:spcPts val="0"/>
              </a:spcBef>
              <a:buClr>
                <a:schemeClr val="tx2"/>
              </a:buClr>
              <a:buFont typeface="Wingdings" panose="05000000000000000000" pitchFamily="2" charset="2"/>
              <a:buChar char="§"/>
              <a:defRPr sz="3000">
                <a:solidFill>
                  <a:schemeClr val="tx1"/>
                </a:solidFill>
                <a:latin typeface="+mn-lt"/>
                <a:ea typeface="Open Sans" pitchFamily="2" charset="0"/>
                <a:cs typeface="Open Sans" pitchFamily="2" charset="0"/>
              </a:defRPr>
            </a:lvl2pPr>
            <a:lvl3pPr marL="0" indent="0">
              <a:lnSpc>
                <a:spcPts val="4500"/>
              </a:lnSpc>
              <a:spcBef>
                <a:spcPts val="0"/>
              </a:spcBef>
              <a:buFontTx/>
              <a:buNone/>
              <a:defRPr sz="3000">
                <a:solidFill>
                  <a:schemeClr val="tx1"/>
                </a:solidFill>
                <a:latin typeface="+mn-lt"/>
                <a:ea typeface="Open Sans SemiBold" pitchFamily="2" charset="0"/>
                <a:cs typeface="Open Sans SemiBold" pitchFamily="2" charset="0"/>
              </a:defRPr>
            </a:lvl3pPr>
            <a:lvl4pPr marL="0" indent="0">
              <a:lnSpc>
                <a:spcPts val="4500"/>
              </a:lnSpc>
              <a:spcBef>
                <a:spcPts val="0"/>
              </a:spcBef>
              <a:buFontTx/>
              <a:buNone/>
              <a:defRPr sz="3000">
                <a:solidFill>
                  <a:schemeClr val="tx1"/>
                </a:solidFill>
                <a:latin typeface="+mn-lt"/>
                <a:ea typeface="Open Sans SemiBold" pitchFamily="2" charset="0"/>
                <a:cs typeface="Open Sans SemiBold" pitchFamily="2" charset="0"/>
              </a:defRPr>
            </a:lvl4pPr>
            <a:lvl5pPr marL="0" indent="0">
              <a:lnSpc>
                <a:spcPts val="4500"/>
              </a:lnSpc>
              <a:spcBef>
                <a:spcPts val="0"/>
              </a:spcBef>
              <a:buFontTx/>
              <a:buNone/>
              <a:defRPr sz="3000">
                <a:solidFill>
                  <a:schemeClr val="tx1"/>
                </a:solidFill>
                <a:latin typeface="+mn-lt"/>
                <a:ea typeface="Open Sans SemiBold" pitchFamily="2" charset="0"/>
                <a:cs typeface="Open Sans SemiBold" pitchFamily="2" charset="0"/>
              </a:defRPr>
            </a:lvl5pPr>
          </a:lstStyle>
          <a:p>
            <a:pPr lvl="0"/>
            <a:r>
              <a:rPr lang="de-DE" dirty="0"/>
              <a:t>Aufzählung hinzufügen</a:t>
            </a:r>
          </a:p>
          <a:p>
            <a:pPr lvl="1"/>
            <a:r>
              <a:rPr lang="de-DE" dirty="0"/>
              <a:t>Aufzählung hinzufügen</a:t>
            </a:r>
          </a:p>
          <a:p>
            <a:pPr lvl="2"/>
            <a:r>
              <a:rPr lang="de-DE" dirty="0"/>
              <a:t>Dritte Ebene</a:t>
            </a:r>
          </a:p>
          <a:p>
            <a:pPr lvl="3"/>
            <a:r>
              <a:rPr lang="de-DE" dirty="0"/>
              <a:t>Vierte Ebene</a:t>
            </a:r>
          </a:p>
          <a:p>
            <a:pPr lvl="4"/>
            <a:r>
              <a:rPr lang="de-DE" dirty="0"/>
              <a:t>Fünfte Ebene</a:t>
            </a:r>
            <a:endParaRPr lang="en-US" dirty="0"/>
          </a:p>
        </p:txBody>
      </p:sp>
      <p:sp>
        <p:nvSpPr>
          <p:cNvPr id="32" name="Textplatzhalter 20">
            <a:extLst>
              <a:ext uri="{FF2B5EF4-FFF2-40B4-BE49-F238E27FC236}">
                <a16:creationId xmlns:a16="http://schemas.microsoft.com/office/drawing/2014/main" id="{932272A2-202C-F00E-21C7-8343CC3D428F}"/>
              </a:ext>
            </a:extLst>
          </p:cNvPr>
          <p:cNvSpPr>
            <a:spLocks noGrp="1"/>
          </p:cNvSpPr>
          <p:nvPr>
            <p:ph type="body" sz="quarter" idx="16" hasCustomPrompt="1"/>
          </p:nvPr>
        </p:nvSpPr>
        <p:spPr>
          <a:xfrm>
            <a:off x="12660052" y="11976497"/>
            <a:ext cx="8892987" cy="885599"/>
          </a:xfrm>
          <a:prstGeom prst="rect">
            <a:avLst/>
          </a:prstGeom>
        </p:spPr>
        <p:txBody>
          <a:bodyPr lIns="0" tIns="0" rIns="0" bIns="0" anchor="b" anchorCtr="0">
            <a:normAutofit/>
          </a:bodyPr>
          <a:lstStyle>
            <a:lvl1pPr marL="0" indent="0">
              <a:lnSpc>
                <a:spcPts val="3000"/>
              </a:lnSpc>
              <a:spcAft>
                <a:spcPts val="0"/>
              </a:spcAft>
              <a:buClrTx/>
              <a:buSzPct val="100000"/>
              <a:buFontTx/>
              <a:buNone/>
              <a:defRPr sz="2000" b="0">
                <a:solidFill>
                  <a:schemeClr val="tx1"/>
                </a:solidFill>
                <a:latin typeface="Open Sans SemiBold" pitchFamily="2" charset="0"/>
                <a:ea typeface="Open Sans SemiBold" pitchFamily="2" charset="0"/>
                <a:cs typeface="Open Sans SemiBold" pitchFamily="2" charset="0"/>
              </a:defRPr>
            </a:lvl1pPr>
            <a:lvl2pPr marL="0" indent="0">
              <a:lnSpc>
                <a:spcPts val="3000"/>
              </a:lnSpc>
              <a:buClrTx/>
              <a:buSzPct val="100000"/>
              <a:buFontTx/>
              <a:buNone/>
              <a:defRPr sz="2000">
                <a:latin typeface="Open Sans SemiBold" pitchFamily="2" charset="0"/>
                <a:ea typeface="Open Sans SemiBold" pitchFamily="2" charset="0"/>
                <a:cs typeface="Open Sans SemiBold" pitchFamily="2" charset="0"/>
              </a:defRPr>
            </a:lvl2pPr>
            <a:lvl3pPr marL="0" indent="0">
              <a:lnSpc>
                <a:spcPts val="3000"/>
              </a:lnSpc>
              <a:buClrTx/>
              <a:buSzPct val="100000"/>
              <a:buFontTx/>
              <a:buNone/>
              <a:defRPr sz="2000">
                <a:solidFill>
                  <a:schemeClr val="tx1"/>
                </a:solidFill>
                <a:latin typeface="Open Sans SemiBold" pitchFamily="2" charset="0"/>
                <a:ea typeface="Open Sans SemiBold" pitchFamily="2" charset="0"/>
                <a:cs typeface="Open Sans SemiBold" pitchFamily="2" charset="0"/>
              </a:defRPr>
            </a:lvl3pPr>
            <a:lvl4pPr marL="0" indent="0">
              <a:lnSpc>
                <a:spcPts val="3000"/>
              </a:lnSpc>
              <a:buClrTx/>
              <a:buSzPct val="100000"/>
              <a:buFontTx/>
              <a:buNone/>
              <a:defRPr sz="2000">
                <a:solidFill>
                  <a:schemeClr val="tx1"/>
                </a:solidFill>
                <a:latin typeface="Open Sans SemiBold" pitchFamily="2" charset="0"/>
                <a:ea typeface="Open Sans SemiBold" pitchFamily="2" charset="0"/>
                <a:cs typeface="Open Sans SemiBold" pitchFamily="2" charset="0"/>
              </a:defRPr>
            </a:lvl4pPr>
            <a:lvl5pPr marL="0" indent="0">
              <a:lnSpc>
                <a:spcPts val="3000"/>
              </a:lnSpc>
              <a:buClrTx/>
              <a:buSzPct val="100000"/>
              <a:buFontTx/>
              <a:buNone/>
              <a:defRPr sz="2000">
                <a:solidFill>
                  <a:schemeClr val="tx1"/>
                </a:solidFill>
                <a:latin typeface="Open Sans SemiBold" pitchFamily="2" charset="0"/>
                <a:ea typeface="Open Sans SemiBold" pitchFamily="2" charset="0"/>
                <a:cs typeface="Open Sans SemiBold" pitchFamily="2" charset="0"/>
              </a:defRPr>
            </a:lvl5pPr>
          </a:lstStyle>
          <a:p>
            <a:pPr lvl="0"/>
            <a:r>
              <a:rPr lang="de-DE" dirty="0"/>
              <a:t>Fußnote</a:t>
            </a:r>
          </a:p>
        </p:txBody>
      </p:sp>
      <p:grpSp>
        <p:nvGrpSpPr>
          <p:cNvPr id="16" name="Gruppieren 15">
            <a:extLst>
              <a:ext uri="{FF2B5EF4-FFF2-40B4-BE49-F238E27FC236}">
                <a16:creationId xmlns:a16="http://schemas.microsoft.com/office/drawing/2014/main" id="{71469EE6-4BE3-4243-ADE0-4CA0BA5FB2A2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GrpSpPr/>
          <p:nvPr userDrawn="1"/>
        </p:nvGrpSpPr>
        <p:grpSpPr>
          <a:xfrm>
            <a:off x="765077" y="10578172"/>
            <a:ext cx="1270800" cy="1270800"/>
            <a:chOff x="6447692" y="1586522"/>
            <a:chExt cx="1270800" cy="1270800"/>
          </a:xfrm>
        </p:grpSpPr>
        <p:sp>
          <p:nvSpPr>
            <p:cNvPr id="17" name="Rechteck 16">
              <a:extLst>
                <a:ext uri="{FF2B5EF4-FFF2-40B4-BE49-F238E27FC236}">
                  <a16:creationId xmlns:a16="http://schemas.microsoft.com/office/drawing/2014/main" id="{8B8A22A3-7CF2-478E-8F86-0231503CCB8F}"/>
                </a:ext>
              </a:extLst>
            </p:cNvPr>
            <p:cNvSpPr/>
            <p:nvPr userDrawn="1"/>
          </p:nvSpPr>
          <p:spPr>
            <a:xfrm>
              <a:off x="6447692" y="1586522"/>
              <a:ext cx="158400" cy="1270800"/>
            </a:xfrm>
            <a:prstGeom prst="rect">
              <a:avLst/>
            </a:prstGeom>
            <a:solidFill>
              <a:schemeClr val="accent1"/>
            </a:solidFill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de-DE"/>
            </a:p>
          </p:txBody>
        </p:sp>
        <p:sp>
          <p:nvSpPr>
            <p:cNvPr id="19" name="Rechteck 18">
              <a:extLst>
                <a:ext uri="{FF2B5EF4-FFF2-40B4-BE49-F238E27FC236}">
                  <a16:creationId xmlns:a16="http://schemas.microsoft.com/office/drawing/2014/main" id="{4E505E15-FAEF-4943-8C2E-C1696626A144}"/>
                </a:ext>
              </a:extLst>
            </p:cNvPr>
            <p:cNvSpPr/>
            <p:nvPr userDrawn="1"/>
          </p:nvSpPr>
          <p:spPr>
            <a:xfrm rot="16200000">
              <a:off x="7003892" y="2142722"/>
              <a:ext cx="158400" cy="1270800"/>
            </a:xfrm>
            <a:prstGeom prst="rect">
              <a:avLst/>
            </a:prstGeom>
            <a:solidFill>
              <a:schemeClr val="accent1"/>
            </a:solidFill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de-DE" dirty="0"/>
            </a:p>
          </p:txBody>
        </p:sp>
      </p:grpSp>
      <p:grpSp>
        <p:nvGrpSpPr>
          <p:cNvPr id="20" name="Gruppieren 19">
            <a:extLst>
              <a:ext uri="{FF2B5EF4-FFF2-40B4-BE49-F238E27FC236}">
                <a16:creationId xmlns:a16="http://schemas.microsoft.com/office/drawing/2014/main" id="{77B8EA77-B218-45F9-AD9E-461FBE29D316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GrpSpPr/>
          <p:nvPr userDrawn="1"/>
        </p:nvGrpSpPr>
        <p:grpSpPr>
          <a:xfrm rot="10800000">
            <a:off x="22348908" y="3689350"/>
            <a:ext cx="1270800" cy="1270800"/>
            <a:chOff x="6447692" y="1586522"/>
            <a:chExt cx="1270800" cy="1270800"/>
          </a:xfrm>
        </p:grpSpPr>
        <p:sp>
          <p:nvSpPr>
            <p:cNvPr id="21" name="Rechteck 20">
              <a:extLst>
                <a:ext uri="{FF2B5EF4-FFF2-40B4-BE49-F238E27FC236}">
                  <a16:creationId xmlns:a16="http://schemas.microsoft.com/office/drawing/2014/main" id="{31B9AF11-C024-47A8-97F7-FB89D15EBFC0}"/>
                </a:ext>
              </a:extLst>
            </p:cNvPr>
            <p:cNvSpPr/>
            <p:nvPr userDrawn="1"/>
          </p:nvSpPr>
          <p:spPr>
            <a:xfrm>
              <a:off x="6447692" y="1586522"/>
              <a:ext cx="158400" cy="1270800"/>
            </a:xfrm>
            <a:prstGeom prst="rect">
              <a:avLst/>
            </a:prstGeom>
            <a:solidFill>
              <a:schemeClr val="accent2"/>
            </a:solidFill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de-DE" dirty="0"/>
            </a:p>
          </p:txBody>
        </p:sp>
        <p:sp>
          <p:nvSpPr>
            <p:cNvPr id="22" name="Rechteck 21">
              <a:extLst>
                <a:ext uri="{FF2B5EF4-FFF2-40B4-BE49-F238E27FC236}">
                  <a16:creationId xmlns:a16="http://schemas.microsoft.com/office/drawing/2014/main" id="{15AFF7B9-1169-48A9-856E-1D94FFCCC55F}"/>
                </a:ext>
              </a:extLst>
            </p:cNvPr>
            <p:cNvSpPr/>
            <p:nvPr userDrawn="1"/>
          </p:nvSpPr>
          <p:spPr>
            <a:xfrm rot="16200000">
              <a:off x="7003892" y="2142722"/>
              <a:ext cx="158400" cy="1270800"/>
            </a:xfrm>
            <a:prstGeom prst="rect">
              <a:avLst/>
            </a:prstGeom>
            <a:solidFill>
              <a:schemeClr val="accent2"/>
            </a:solidFill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de-DE" dirty="0"/>
            </a:p>
          </p:txBody>
        </p:sp>
      </p:grpSp>
    </p:spTree>
    <p:extLst>
      <p:ext uri="{BB962C8B-B14F-4D97-AF65-F5344CB8AC3E}">
        <p14:creationId xmlns:p14="http://schemas.microsoft.com/office/powerpoint/2010/main" val="3511512979"/>
      </p:ext>
    </p:extLst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Bild und Bullets HL 2zeilig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>
            <a:extLst>
              <a:ext uri="{FF2B5EF4-FFF2-40B4-BE49-F238E27FC236}">
                <a16:creationId xmlns:a16="http://schemas.microsoft.com/office/drawing/2014/main" id="{9A739705-46EB-5E2A-0DCB-5661BDE8D54F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>
          <a:xfrm>
            <a:off x="1555200" y="4328610"/>
            <a:ext cx="10168488" cy="1964231"/>
          </a:xfrm>
        </p:spPr>
        <p:txBody>
          <a:bodyPr wrap="square">
            <a:noAutofit/>
          </a:bodyPr>
          <a:lstStyle>
            <a:lvl1pPr>
              <a:lnSpc>
                <a:spcPts val="7980"/>
              </a:lnSpc>
              <a:defRPr sz="7000"/>
            </a:lvl1pPr>
          </a:lstStyle>
          <a:p>
            <a:r>
              <a:rPr lang="de-DE" dirty="0"/>
              <a:t>Headline hinzufügen</a:t>
            </a:r>
          </a:p>
        </p:txBody>
      </p:sp>
      <p:sp>
        <p:nvSpPr>
          <p:cNvPr id="19" name="Text Placeholder 2">
            <a:extLst>
              <a:ext uri="{FF2B5EF4-FFF2-40B4-BE49-F238E27FC236}">
                <a16:creationId xmlns:a16="http://schemas.microsoft.com/office/drawing/2014/main" id="{E697CCE2-923D-84A8-671C-92BC6ABC5181}"/>
              </a:ext>
            </a:extLst>
          </p:cNvPr>
          <p:cNvSpPr>
            <a:spLocks noGrp="1"/>
          </p:cNvSpPr>
          <p:nvPr>
            <p:ph idx="17" hasCustomPrompt="1"/>
          </p:nvPr>
        </p:nvSpPr>
        <p:spPr>
          <a:xfrm>
            <a:off x="1554650" y="6459098"/>
            <a:ext cx="10168488" cy="1268580"/>
          </a:xfrm>
          <a:prstGeom prst="rect">
            <a:avLst/>
          </a:prstGeom>
        </p:spPr>
        <p:txBody>
          <a:bodyPr vert="horz" lIns="0" tIns="0" rIns="0" bIns="0" rtlCol="0">
            <a:noAutofit/>
          </a:bodyPr>
          <a:lstStyle>
            <a:lvl1pPr marL="0" indent="0">
              <a:lnSpc>
                <a:spcPts val="5000"/>
              </a:lnSpc>
              <a:spcBef>
                <a:spcPts val="0"/>
              </a:spcBef>
              <a:spcAft>
                <a:spcPts val="0"/>
              </a:spcAft>
              <a:buFontTx/>
              <a:buNone/>
              <a:defRPr sz="4000" b="1">
                <a:solidFill>
                  <a:schemeClr val="tx2"/>
                </a:solidFill>
                <a:latin typeface="Open Sans" pitchFamily="2" charset="0"/>
                <a:ea typeface="Open Sans" pitchFamily="2" charset="0"/>
                <a:cs typeface="Open Sans" pitchFamily="2" charset="0"/>
              </a:defRPr>
            </a:lvl1pPr>
            <a:lvl2pPr marL="0" indent="0">
              <a:lnSpc>
                <a:spcPts val="4500"/>
              </a:lnSpc>
              <a:spcBef>
                <a:spcPts val="0"/>
              </a:spcBef>
              <a:buFontTx/>
              <a:buNone/>
              <a:defRPr sz="3000">
                <a:latin typeface="Open Sans" pitchFamily="2" charset="0"/>
                <a:ea typeface="Open Sans" pitchFamily="2" charset="0"/>
                <a:cs typeface="Open Sans" pitchFamily="2" charset="0"/>
              </a:defRPr>
            </a:lvl2pPr>
            <a:lvl3pPr marL="0" indent="0">
              <a:lnSpc>
                <a:spcPts val="3000"/>
              </a:lnSpc>
              <a:spcBef>
                <a:spcPts val="0"/>
              </a:spcBef>
              <a:buFontTx/>
              <a:buNone/>
              <a:defRPr sz="2000">
                <a:latin typeface="Open Sans SemiBold" pitchFamily="2" charset="0"/>
                <a:ea typeface="Open Sans SemiBold" pitchFamily="2" charset="0"/>
                <a:cs typeface="Open Sans SemiBold" pitchFamily="2" charset="0"/>
              </a:defRPr>
            </a:lvl3pPr>
            <a:lvl4pPr marL="0" indent="0">
              <a:lnSpc>
                <a:spcPts val="3000"/>
              </a:lnSpc>
              <a:spcBef>
                <a:spcPts val="0"/>
              </a:spcBef>
              <a:buFontTx/>
              <a:buNone/>
              <a:defRPr sz="2000">
                <a:latin typeface="Open Sans SemiBold" pitchFamily="2" charset="0"/>
                <a:ea typeface="Open Sans SemiBold" pitchFamily="2" charset="0"/>
                <a:cs typeface="Open Sans SemiBold" pitchFamily="2" charset="0"/>
              </a:defRPr>
            </a:lvl4pPr>
            <a:lvl5pPr marL="0" indent="0">
              <a:lnSpc>
                <a:spcPts val="3000"/>
              </a:lnSpc>
              <a:spcBef>
                <a:spcPts val="0"/>
              </a:spcBef>
              <a:buFontTx/>
              <a:buNone/>
              <a:defRPr sz="2000">
                <a:latin typeface="Open Sans SemiBold" pitchFamily="2" charset="0"/>
                <a:ea typeface="Open Sans SemiBold" pitchFamily="2" charset="0"/>
                <a:cs typeface="Open Sans SemiBold" pitchFamily="2" charset="0"/>
              </a:defRPr>
            </a:lvl5pPr>
          </a:lstStyle>
          <a:p>
            <a:pPr lvl="0"/>
            <a:r>
              <a:rPr lang="de-DE" dirty="0" err="1"/>
              <a:t>Subhead</a:t>
            </a:r>
            <a:r>
              <a:rPr lang="de-DE" dirty="0"/>
              <a:t> hinzufügen</a:t>
            </a:r>
            <a:endParaRPr lang="en-US" dirty="0"/>
          </a:p>
        </p:txBody>
      </p:sp>
      <p:sp>
        <p:nvSpPr>
          <p:cNvPr id="18" name="Bildplatzhalter 16">
            <a:extLst>
              <a:ext uri="{FF2B5EF4-FFF2-40B4-BE49-F238E27FC236}">
                <a16:creationId xmlns:a16="http://schemas.microsoft.com/office/drawing/2014/main" id="{D4F45101-A256-9159-88D0-BD8F918A49B4}"/>
              </a:ext>
            </a:extLst>
          </p:cNvPr>
          <p:cNvSpPr>
            <a:spLocks noGrp="1"/>
          </p:cNvSpPr>
          <p:nvPr>
            <p:ph type="pic" sz="quarter" idx="14"/>
          </p:nvPr>
        </p:nvSpPr>
        <p:spPr>
          <a:xfrm>
            <a:off x="12819599" y="3848371"/>
            <a:ext cx="10641600" cy="7840800"/>
          </a:xfrm>
          <a:prstGeom prst="rect">
            <a:avLst/>
          </a:prstGeom>
          <a:solidFill>
            <a:schemeClr val="bg1">
              <a:lumMod val="85000"/>
            </a:schemeClr>
          </a:solidFill>
        </p:spPr>
        <p:txBody>
          <a:bodyPr/>
          <a:lstStyle/>
          <a:p>
            <a:r>
              <a:rPr lang="de-DE"/>
              <a:t>Bild durch Klicken auf Symbol hinzufügen</a:t>
            </a:r>
          </a:p>
        </p:txBody>
      </p:sp>
      <p:sp>
        <p:nvSpPr>
          <p:cNvPr id="5" name="Foliennummernplatzhalter 4">
            <a:extLst>
              <a:ext uri="{FF2B5EF4-FFF2-40B4-BE49-F238E27FC236}">
                <a16:creationId xmlns:a16="http://schemas.microsoft.com/office/drawing/2014/main" id="{20290A20-775C-012D-1A51-832B4EB34BC3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B23F893-0DDB-44A8-A790-2AB073B9B557}" type="slidenum">
              <a:rPr lang="de-DE" smtClean="0"/>
              <a:pPr/>
              <a:t>‹Nr.›</a:t>
            </a:fld>
            <a:endParaRPr lang="de-DE" dirty="0"/>
          </a:p>
        </p:txBody>
      </p:sp>
      <p:grpSp>
        <p:nvGrpSpPr>
          <p:cNvPr id="6" name="Gruppieren 5">
            <a:extLst>
              <a:ext uri="{FF2B5EF4-FFF2-40B4-BE49-F238E27FC236}">
                <a16:creationId xmlns:a16="http://schemas.microsoft.com/office/drawing/2014/main" id="{2610B357-1590-B759-DA15-7506F5B13CEE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GrpSpPr/>
          <p:nvPr/>
        </p:nvGrpSpPr>
        <p:grpSpPr>
          <a:xfrm>
            <a:off x="765077" y="10578172"/>
            <a:ext cx="1270800" cy="1270800"/>
            <a:chOff x="6447692" y="1586522"/>
            <a:chExt cx="1270800" cy="1270800"/>
          </a:xfrm>
        </p:grpSpPr>
        <p:sp>
          <p:nvSpPr>
            <p:cNvPr id="7" name="Rechteck 6">
              <a:extLst>
                <a:ext uri="{FF2B5EF4-FFF2-40B4-BE49-F238E27FC236}">
                  <a16:creationId xmlns:a16="http://schemas.microsoft.com/office/drawing/2014/main" id="{ADE62F28-439F-392B-2156-0C0F5101CFF3}"/>
                </a:ext>
              </a:extLst>
            </p:cNvPr>
            <p:cNvSpPr/>
            <p:nvPr/>
          </p:nvSpPr>
          <p:spPr>
            <a:xfrm>
              <a:off x="6447692" y="1586522"/>
              <a:ext cx="158400" cy="1270800"/>
            </a:xfrm>
            <a:prstGeom prst="rect">
              <a:avLst/>
            </a:prstGeom>
            <a:solidFill>
              <a:schemeClr val="accent1"/>
            </a:solidFill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de-DE"/>
            </a:p>
          </p:txBody>
        </p:sp>
        <p:sp>
          <p:nvSpPr>
            <p:cNvPr id="8" name="Rechteck 7">
              <a:extLst>
                <a:ext uri="{FF2B5EF4-FFF2-40B4-BE49-F238E27FC236}">
                  <a16:creationId xmlns:a16="http://schemas.microsoft.com/office/drawing/2014/main" id="{2C729A61-962A-FB82-B14D-562057FA3DAF}"/>
                </a:ext>
              </a:extLst>
            </p:cNvPr>
            <p:cNvSpPr/>
            <p:nvPr/>
          </p:nvSpPr>
          <p:spPr>
            <a:xfrm rot="16200000">
              <a:off x="7003892" y="2142722"/>
              <a:ext cx="158400" cy="1270800"/>
            </a:xfrm>
            <a:prstGeom prst="rect">
              <a:avLst/>
            </a:prstGeom>
            <a:solidFill>
              <a:schemeClr val="accent1"/>
            </a:solidFill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de-DE" dirty="0"/>
            </a:p>
          </p:txBody>
        </p:sp>
      </p:grpSp>
      <p:grpSp>
        <p:nvGrpSpPr>
          <p:cNvPr id="9" name="Gruppieren 8">
            <a:extLst>
              <a:ext uri="{FF2B5EF4-FFF2-40B4-BE49-F238E27FC236}">
                <a16:creationId xmlns:a16="http://schemas.microsoft.com/office/drawing/2014/main" id="{FC06A0A6-D3AF-13F6-CE48-A66BEF04587B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GrpSpPr/>
          <p:nvPr/>
        </p:nvGrpSpPr>
        <p:grpSpPr>
          <a:xfrm rot="10800000">
            <a:off x="22348908" y="3689350"/>
            <a:ext cx="1270800" cy="1270800"/>
            <a:chOff x="6447692" y="1586522"/>
            <a:chExt cx="1270800" cy="1270800"/>
          </a:xfrm>
        </p:grpSpPr>
        <p:sp>
          <p:nvSpPr>
            <p:cNvPr id="10" name="Rechteck 9">
              <a:extLst>
                <a:ext uri="{FF2B5EF4-FFF2-40B4-BE49-F238E27FC236}">
                  <a16:creationId xmlns:a16="http://schemas.microsoft.com/office/drawing/2014/main" id="{33564780-8A3A-4CF2-EF2A-BEC364CFA209}"/>
                </a:ext>
              </a:extLst>
            </p:cNvPr>
            <p:cNvSpPr/>
            <p:nvPr/>
          </p:nvSpPr>
          <p:spPr>
            <a:xfrm>
              <a:off x="6447692" y="1586522"/>
              <a:ext cx="158400" cy="1270800"/>
            </a:xfrm>
            <a:prstGeom prst="rect">
              <a:avLst/>
            </a:prstGeom>
            <a:solidFill>
              <a:schemeClr val="accent2"/>
            </a:solidFill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de-DE" dirty="0"/>
            </a:p>
          </p:txBody>
        </p:sp>
        <p:sp>
          <p:nvSpPr>
            <p:cNvPr id="11" name="Rechteck 10">
              <a:extLst>
                <a:ext uri="{FF2B5EF4-FFF2-40B4-BE49-F238E27FC236}">
                  <a16:creationId xmlns:a16="http://schemas.microsoft.com/office/drawing/2014/main" id="{D6A0C9D0-10BB-0050-4E51-C9593B81DACA}"/>
                </a:ext>
              </a:extLst>
            </p:cNvPr>
            <p:cNvSpPr/>
            <p:nvPr/>
          </p:nvSpPr>
          <p:spPr>
            <a:xfrm rot="16200000">
              <a:off x="7003892" y="2142722"/>
              <a:ext cx="158400" cy="1270800"/>
            </a:xfrm>
            <a:prstGeom prst="rect">
              <a:avLst/>
            </a:prstGeom>
            <a:solidFill>
              <a:schemeClr val="accent2"/>
            </a:solidFill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de-DE" dirty="0"/>
            </a:p>
          </p:txBody>
        </p:sp>
      </p:grpSp>
      <p:sp>
        <p:nvSpPr>
          <p:cNvPr id="3" name="Datumsplatzhalter 2">
            <a:extLst>
              <a:ext uri="{FF2B5EF4-FFF2-40B4-BE49-F238E27FC236}">
                <a16:creationId xmlns:a16="http://schemas.microsoft.com/office/drawing/2014/main" id="{916435B2-989F-79B5-3B2E-623733DEE29B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0A5B4BE-0449-4FA4-9A61-67BC9C6149E6}" type="datetime1">
              <a:rPr lang="de-DE" smtClean="0"/>
              <a:t>29.09.2026</a:t>
            </a:fld>
            <a:endParaRPr lang="de-DE" dirty="0"/>
          </a:p>
        </p:txBody>
      </p:sp>
      <p:sp>
        <p:nvSpPr>
          <p:cNvPr id="4" name="Fußzeilenplatzhalter 3">
            <a:extLst>
              <a:ext uri="{FF2B5EF4-FFF2-40B4-BE49-F238E27FC236}">
                <a16:creationId xmlns:a16="http://schemas.microsoft.com/office/drawing/2014/main" id="{33E099A9-D981-04F1-0AA1-043D329AAD6B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/>
          </p:cNvSpPr>
          <p:nvPr>
            <p:ph type="ftr" sz="quarter" idx="11"/>
          </p:nvPr>
        </p:nvSpPr>
        <p:spPr>
          <a:xfrm>
            <a:off x="3551040" y="12355513"/>
            <a:ext cx="8209352" cy="540000"/>
          </a:xfrm>
        </p:spPr>
        <p:txBody>
          <a:bodyPr/>
          <a:lstStyle/>
          <a:p>
            <a:r>
              <a:rPr lang="de-DE"/>
              <a:t>Kompetenzspeicher - Mastbruchschule</a:t>
            </a:r>
            <a:endParaRPr lang="de-DE" dirty="0"/>
          </a:p>
        </p:txBody>
      </p:sp>
      <p:sp>
        <p:nvSpPr>
          <p:cNvPr id="17" name="Text Placeholder 2">
            <a:extLst>
              <a:ext uri="{FF2B5EF4-FFF2-40B4-BE49-F238E27FC236}">
                <a16:creationId xmlns:a16="http://schemas.microsoft.com/office/drawing/2014/main" id="{57C2B7DD-070A-8DB4-3CBE-5A5A82A15AF2}"/>
              </a:ext>
            </a:extLst>
          </p:cNvPr>
          <p:cNvSpPr>
            <a:spLocks noGrp="1"/>
          </p:cNvSpPr>
          <p:nvPr>
            <p:ph idx="18" hasCustomPrompt="1"/>
          </p:nvPr>
        </p:nvSpPr>
        <p:spPr>
          <a:xfrm>
            <a:off x="1554541" y="7727678"/>
            <a:ext cx="10168488" cy="3855878"/>
          </a:xfrm>
          <a:prstGeom prst="rect">
            <a:avLst/>
          </a:prstGeom>
        </p:spPr>
        <p:txBody>
          <a:bodyPr vert="horz" wrap="square" lIns="0" tIns="0" rIns="0" bIns="0" rtlCol="0">
            <a:noAutofit/>
          </a:bodyPr>
          <a:lstStyle>
            <a:lvl1pPr marL="457200" indent="-457200">
              <a:lnSpc>
                <a:spcPts val="4500"/>
              </a:lnSpc>
              <a:spcBef>
                <a:spcPts val="0"/>
              </a:spcBef>
              <a:spcAft>
                <a:spcPts val="0"/>
              </a:spcAft>
              <a:buClr>
                <a:schemeClr val="tx2"/>
              </a:buClr>
              <a:buFont typeface="Wingdings" panose="05000000000000000000" pitchFamily="2" charset="2"/>
              <a:buChar char="§"/>
              <a:defRPr sz="3000" b="0">
                <a:solidFill>
                  <a:schemeClr val="tx1"/>
                </a:solidFill>
                <a:latin typeface="+mn-lt"/>
                <a:ea typeface="Open Sans" pitchFamily="2" charset="0"/>
                <a:cs typeface="Open Sans" pitchFamily="2" charset="0"/>
              </a:defRPr>
            </a:lvl1pPr>
            <a:lvl2pPr marL="457200" indent="-457200">
              <a:lnSpc>
                <a:spcPts val="4500"/>
              </a:lnSpc>
              <a:spcBef>
                <a:spcPts val="0"/>
              </a:spcBef>
              <a:buClr>
                <a:schemeClr val="tx2"/>
              </a:buClr>
              <a:buFont typeface="Wingdings" panose="05000000000000000000" pitchFamily="2" charset="2"/>
              <a:buChar char="§"/>
              <a:defRPr sz="3000">
                <a:solidFill>
                  <a:schemeClr val="tx1"/>
                </a:solidFill>
                <a:latin typeface="+mn-lt"/>
                <a:ea typeface="Open Sans" pitchFamily="2" charset="0"/>
                <a:cs typeface="Open Sans" pitchFamily="2" charset="0"/>
              </a:defRPr>
            </a:lvl2pPr>
            <a:lvl3pPr marL="0" indent="0">
              <a:lnSpc>
                <a:spcPts val="4500"/>
              </a:lnSpc>
              <a:spcBef>
                <a:spcPts val="0"/>
              </a:spcBef>
              <a:buFontTx/>
              <a:buNone/>
              <a:defRPr sz="3000">
                <a:solidFill>
                  <a:schemeClr val="tx1"/>
                </a:solidFill>
                <a:latin typeface="+mn-lt"/>
                <a:ea typeface="Open Sans SemiBold" pitchFamily="2" charset="0"/>
                <a:cs typeface="Open Sans SemiBold" pitchFamily="2" charset="0"/>
              </a:defRPr>
            </a:lvl3pPr>
            <a:lvl4pPr marL="0" indent="0">
              <a:lnSpc>
                <a:spcPts val="4500"/>
              </a:lnSpc>
              <a:spcBef>
                <a:spcPts val="0"/>
              </a:spcBef>
              <a:buFontTx/>
              <a:buNone/>
              <a:defRPr sz="3000">
                <a:solidFill>
                  <a:schemeClr val="tx1"/>
                </a:solidFill>
                <a:latin typeface="+mn-lt"/>
                <a:ea typeface="Open Sans SemiBold" pitchFamily="2" charset="0"/>
                <a:cs typeface="Open Sans SemiBold" pitchFamily="2" charset="0"/>
              </a:defRPr>
            </a:lvl4pPr>
            <a:lvl5pPr marL="0" indent="0">
              <a:lnSpc>
                <a:spcPts val="4500"/>
              </a:lnSpc>
              <a:spcBef>
                <a:spcPts val="0"/>
              </a:spcBef>
              <a:buFontTx/>
              <a:buNone/>
              <a:defRPr sz="3000">
                <a:solidFill>
                  <a:schemeClr val="tx1"/>
                </a:solidFill>
                <a:latin typeface="+mn-lt"/>
                <a:ea typeface="Open Sans SemiBold" pitchFamily="2" charset="0"/>
                <a:cs typeface="Open Sans SemiBold" pitchFamily="2" charset="0"/>
              </a:defRPr>
            </a:lvl5pPr>
          </a:lstStyle>
          <a:p>
            <a:pPr lvl="0"/>
            <a:r>
              <a:rPr lang="de-DE" dirty="0"/>
              <a:t>Aufzählung hinzufügen</a:t>
            </a:r>
          </a:p>
          <a:p>
            <a:pPr lvl="1"/>
            <a:r>
              <a:rPr lang="de-DE" dirty="0"/>
              <a:t>Aufzählung hinzufügen</a:t>
            </a:r>
          </a:p>
          <a:p>
            <a:pPr lvl="2"/>
            <a:r>
              <a:rPr lang="de-DE" dirty="0"/>
              <a:t>Dritte Ebene</a:t>
            </a:r>
          </a:p>
          <a:p>
            <a:pPr lvl="3"/>
            <a:r>
              <a:rPr lang="de-DE" dirty="0"/>
              <a:t>Vierte Ebene</a:t>
            </a:r>
          </a:p>
          <a:p>
            <a:pPr lvl="4"/>
            <a:r>
              <a:rPr lang="de-DE" dirty="0"/>
              <a:t>Fünfte Ebene</a:t>
            </a:r>
            <a:endParaRPr lang="en-US" dirty="0"/>
          </a:p>
        </p:txBody>
      </p:sp>
      <p:sp>
        <p:nvSpPr>
          <p:cNvPr id="32" name="Textplatzhalter 20">
            <a:extLst>
              <a:ext uri="{FF2B5EF4-FFF2-40B4-BE49-F238E27FC236}">
                <a16:creationId xmlns:a16="http://schemas.microsoft.com/office/drawing/2014/main" id="{932272A2-202C-F00E-21C7-8343CC3D428F}"/>
              </a:ext>
            </a:extLst>
          </p:cNvPr>
          <p:cNvSpPr>
            <a:spLocks noGrp="1"/>
          </p:cNvSpPr>
          <p:nvPr>
            <p:ph type="body" sz="quarter" idx="16" hasCustomPrompt="1"/>
          </p:nvPr>
        </p:nvSpPr>
        <p:spPr>
          <a:xfrm>
            <a:off x="12660052" y="11976497"/>
            <a:ext cx="8892987" cy="885599"/>
          </a:xfrm>
          <a:prstGeom prst="rect">
            <a:avLst/>
          </a:prstGeom>
        </p:spPr>
        <p:txBody>
          <a:bodyPr lIns="0" tIns="0" rIns="0" bIns="0" anchor="b" anchorCtr="0">
            <a:normAutofit/>
          </a:bodyPr>
          <a:lstStyle>
            <a:lvl1pPr marL="0" indent="0">
              <a:lnSpc>
                <a:spcPts val="3000"/>
              </a:lnSpc>
              <a:spcAft>
                <a:spcPts val="0"/>
              </a:spcAft>
              <a:buClrTx/>
              <a:buSzPct val="100000"/>
              <a:buFontTx/>
              <a:buNone/>
              <a:defRPr sz="2000" b="0">
                <a:solidFill>
                  <a:schemeClr val="tx1"/>
                </a:solidFill>
                <a:latin typeface="Open Sans SemiBold" pitchFamily="2" charset="0"/>
                <a:ea typeface="Open Sans SemiBold" pitchFamily="2" charset="0"/>
                <a:cs typeface="Open Sans SemiBold" pitchFamily="2" charset="0"/>
              </a:defRPr>
            </a:lvl1pPr>
            <a:lvl2pPr marL="0" indent="0">
              <a:lnSpc>
                <a:spcPts val="3000"/>
              </a:lnSpc>
              <a:buClrTx/>
              <a:buSzPct val="100000"/>
              <a:buFontTx/>
              <a:buNone/>
              <a:defRPr sz="2000">
                <a:latin typeface="Open Sans SemiBold" pitchFamily="2" charset="0"/>
                <a:ea typeface="Open Sans SemiBold" pitchFamily="2" charset="0"/>
                <a:cs typeface="Open Sans SemiBold" pitchFamily="2" charset="0"/>
              </a:defRPr>
            </a:lvl2pPr>
            <a:lvl3pPr marL="0" indent="0">
              <a:lnSpc>
                <a:spcPts val="3000"/>
              </a:lnSpc>
              <a:buClrTx/>
              <a:buSzPct val="100000"/>
              <a:buFontTx/>
              <a:buNone/>
              <a:defRPr sz="2000">
                <a:solidFill>
                  <a:schemeClr val="tx1"/>
                </a:solidFill>
                <a:latin typeface="Open Sans SemiBold" pitchFamily="2" charset="0"/>
                <a:ea typeface="Open Sans SemiBold" pitchFamily="2" charset="0"/>
                <a:cs typeface="Open Sans SemiBold" pitchFamily="2" charset="0"/>
              </a:defRPr>
            </a:lvl3pPr>
            <a:lvl4pPr marL="0" indent="0">
              <a:lnSpc>
                <a:spcPts val="3000"/>
              </a:lnSpc>
              <a:buClrTx/>
              <a:buSzPct val="100000"/>
              <a:buFontTx/>
              <a:buNone/>
              <a:defRPr sz="2000">
                <a:solidFill>
                  <a:schemeClr val="tx1"/>
                </a:solidFill>
                <a:latin typeface="Open Sans SemiBold" pitchFamily="2" charset="0"/>
                <a:ea typeface="Open Sans SemiBold" pitchFamily="2" charset="0"/>
                <a:cs typeface="Open Sans SemiBold" pitchFamily="2" charset="0"/>
              </a:defRPr>
            </a:lvl4pPr>
            <a:lvl5pPr marL="0" indent="0">
              <a:lnSpc>
                <a:spcPts val="3000"/>
              </a:lnSpc>
              <a:buClrTx/>
              <a:buSzPct val="100000"/>
              <a:buFontTx/>
              <a:buNone/>
              <a:defRPr sz="2000">
                <a:solidFill>
                  <a:schemeClr val="tx1"/>
                </a:solidFill>
                <a:latin typeface="Open Sans SemiBold" pitchFamily="2" charset="0"/>
                <a:ea typeface="Open Sans SemiBold" pitchFamily="2" charset="0"/>
                <a:cs typeface="Open Sans SemiBold" pitchFamily="2" charset="0"/>
              </a:defRPr>
            </a:lvl5pPr>
          </a:lstStyle>
          <a:p>
            <a:pPr lvl="0"/>
            <a:r>
              <a:rPr lang="de-DE" dirty="0"/>
              <a:t>Fußnote</a:t>
            </a:r>
          </a:p>
        </p:txBody>
      </p:sp>
      <p:grpSp>
        <p:nvGrpSpPr>
          <p:cNvPr id="16" name="Gruppieren 15">
            <a:extLst>
              <a:ext uri="{FF2B5EF4-FFF2-40B4-BE49-F238E27FC236}">
                <a16:creationId xmlns:a16="http://schemas.microsoft.com/office/drawing/2014/main" id="{9607938C-287A-427C-973C-5102DD6364BE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GrpSpPr/>
          <p:nvPr userDrawn="1"/>
        </p:nvGrpSpPr>
        <p:grpSpPr>
          <a:xfrm>
            <a:off x="765077" y="10578172"/>
            <a:ext cx="1270800" cy="1270800"/>
            <a:chOff x="6447692" y="1586522"/>
            <a:chExt cx="1270800" cy="1270800"/>
          </a:xfrm>
        </p:grpSpPr>
        <p:sp>
          <p:nvSpPr>
            <p:cNvPr id="20" name="Rechteck 19">
              <a:extLst>
                <a:ext uri="{FF2B5EF4-FFF2-40B4-BE49-F238E27FC236}">
                  <a16:creationId xmlns:a16="http://schemas.microsoft.com/office/drawing/2014/main" id="{7345C5DD-2370-4058-B6C5-42AC8D06EA1B}"/>
                </a:ext>
              </a:extLst>
            </p:cNvPr>
            <p:cNvSpPr/>
            <p:nvPr userDrawn="1"/>
          </p:nvSpPr>
          <p:spPr>
            <a:xfrm>
              <a:off x="6447692" y="1586522"/>
              <a:ext cx="158400" cy="1270800"/>
            </a:xfrm>
            <a:prstGeom prst="rect">
              <a:avLst/>
            </a:prstGeom>
            <a:solidFill>
              <a:schemeClr val="accent1"/>
            </a:solidFill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de-DE"/>
            </a:p>
          </p:txBody>
        </p:sp>
        <p:sp>
          <p:nvSpPr>
            <p:cNvPr id="21" name="Rechteck 20">
              <a:extLst>
                <a:ext uri="{FF2B5EF4-FFF2-40B4-BE49-F238E27FC236}">
                  <a16:creationId xmlns:a16="http://schemas.microsoft.com/office/drawing/2014/main" id="{5716DA7F-7E3B-4733-A031-7A74A056AED6}"/>
                </a:ext>
              </a:extLst>
            </p:cNvPr>
            <p:cNvSpPr/>
            <p:nvPr userDrawn="1"/>
          </p:nvSpPr>
          <p:spPr>
            <a:xfrm rot="16200000">
              <a:off x="7003892" y="2142722"/>
              <a:ext cx="158400" cy="1270800"/>
            </a:xfrm>
            <a:prstGeom prst="rect">
              <a:avLst/>
            </a:prstGeom>
            <a:solidFill>
              <a:schemeClr val="accent1"/>
            </a:solidFill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de-DE" dirty="0"/>
            </a:p>
          </p:txBody>
        </p:sp>
      </p:grpSp>
      <p:grpSp>
        <p:nvGrpSpPr>
          <p:cNvPr id="22" name="Gruppieren 21">
            <a:extLst>
              <a:ext uri="{FF2B5EF4-FFF2-40B4-BE49-F238E27FC236}">
                <a16:creationId xmlns:a16="http://schemas.microsoft.com/office/drawing/2014/main" id="{225B8EA2-DC7D-4480-8977-9951F23062B5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GrpSpPr/>
          <p:nvPr userDrawn="1"/>
        </p:nvGrpSpPr>
        <p:grpSpPr>
          <a:xfrm rot="10800000">
            <a:off x="22348908" y="3689350"/>
            <a:ext cx="1270800" cy="1270800"/>
            <a:chOff x="6447692" y="1586522"/>
            <a:chExt cx="1270800" cy="1270800"/>
          </a:xfrm>
        </p:grpSpPr>
        <p:sp>
          <p:nvSpPr>
            <p:cNvPr id="23" name="Rechteck 22">
              <a:extLst>
                <a:ext uri="{FF2B5EF4-FFF2-40B4-BE49-F238E27FC236}">
                  <a16:creationId xmlns:a16="http://schemas.microsoft.com/office/drawing/2014/main" id="{85897B42-0A34-4A00-B5B2-078955808881}"/>
                </a:ext>
              </a:extLst>
            </p:cNvPr>
            <p:cNvSpPr/>
            <p:nvPr userDrawn="1"/>
          </p:nvSpPr>
          <p:spPr>
            <a:xfrm>
              <a:off x="6447692" y="1586522"/>
              <a:ext cx="158400" cy="1270800"/>
            </a:xfrm>
            <a:prstGeom prst="rect">
              <a:avLst/>
            </a:prstGeom>
            <a:solidFill>
              <a:schemeClr val="accent2"/>
            </a:solidFill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de-DE" dirty="0"/>
            </a:p>
          </p:txBody>
        </p:sp>
        <p:sp>
          <p:nvSpPr>
            <p:cNvPr id="24" name="Rechteck 23">
              <a:extLst>
                <a:ext uri="{FF2B5EF4-FFF2-40B4-BE49-F238E27FC236}">
                  <a16:creationId xmlns:a16="http://schemas.microsoft.com/office/drawing/2014/main" id="{AC4E3AC2-D979-48A2-885B-06C90C813E22}"/>
                </a:ext>
              </a:extLst>
            </p:cNvPr>
            <p:cNvSpPr/>
            <p:nvPr userDrawn="1"/>
          </p:nvSpPr>
          <p:spPr>
            <a:xfrm rot="16200000">
              <a:off x="7003892" y="2142722"/>
              <a:ext cx="158400" cy="1270800"/>
            </a:xfrm>
            <a:prstGeom prst="rect">
              <a:avLst/>
            </a:prstGeom>
            <a:solidFill>
              <a:schemeClr val="accent2"/>
            </a:solidFill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de-DE" dirty="0"/>
            </a:p>
          </p:txBody>
        </p:sp>
      </p:grpSp>
    </p:spTree>
    <p:extLst>
      <p:ext uri="{BB962C8B-B14F-4D97-AF65-F5344CB8AC3E}">
        <p14:creationId xmlns:p14="http://schemas.microsoft.com/office/powerpoint/2010/main" val="2103788867"/>
      </p:ext>
    </p:extLst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Bild und Box HL 1zeilig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>
            <a:extLst>
              <a:ext uri="{FF2B5EF4-FFF2-40B4-BE49-F238E27FC236}">
                <a16:creationId xmlns:a16="http://schemas.microsoft.com/office/drawing/2014/main" id="{9A739705-46EB-5E2A-0DCB-5661BDE8D54F}"/>
              </a:ext>
              <a:ext uri="{C183D7F6-B498-43B3-948B-1728B52AA6E4}">
                <adec:decorative xmlns:adec="http://schemas.microsoft.com/office/drawing/2017/decorative" val="0"/>
              </a:ext>
            </a:extLst>
          </p:cNvPr>
          <p:cNvSpPr>
            <a:spLocks noGrp="1"/>
          </p:cNvSpPr>
          <p:nvPr>
            <p:ph type="title" hasCustomPrompt="1"/>
          </p:nvPr>
        </p:nvSpPr>
        <p:spPr>
          <a:xfrm>
            <a:off x="922338" y="3553066"/>
            <a:ext cx="10801350" cy="1025922"/>
          </a:xfrm>
        </p:spPr>
        <p:txBody>
          <a:bodyPr wrap="none">
            <a:noAutofit/>
          </a:bodyPr>
          <a:lstStyle>
            <a:lvl1pPr>
              <a:lnSpc>
                <a:spcPts val="7980"/>
              </a:lnSpc>
              <a:defRPr sz="7000"/>
            </a:lvl1pPr>
          </a:lstStyle>
          <a:p>
            <a:r>
              <a:rPr lang="de-DE" dirty="0"/>
              <a:t>Headline hinzufügen</a:t>
            </a:r>
          </a:p>
        </p:txBody>
      </p:sp>
      <p:sp>
        <p:nvSpPr>
          <p:cNvPr id="21" name="Textplatzhalter 20">
            <a:extLst>
              <a:ext uri="{FF2B5EF4-FFF2-40B4-BE49-F238E27FC236}">
                <a16:creationId xmlns:a16="http://schemas.microsoft.com/office/drawing/2014/main" id="{E6AE12BE-7C2B-AB74-7DF2-1DDEE002A952}"/>
              </a:ext>
              <a:ext uri="{C183D7F6-B498-43B3-948B-1728B52AA6E4}">
                <adec:decorative xmlns:adec="http://schemas.microsoft.com/office/drawing/2017/decorative" val="0"/>
              </a:ext>
            </a:extLst>
          </p:cNvPr>
          <p:cNvSpPr>
            <a:spLocks noGrp="1"/>
          </p:cNvSpPr>
          <p:nvPr>
            <p:ph type="body" sz="quarter" idx="15" hasCustomPrompt="1"/>
          </p:nvPr>
        </p:nvSpPr>
        <p:spPr>
          <a:xfrm>
            <a:off x="922338" y="4666256"/>
            <a:ext cx="10801350" cy="1340703"/>
          </a:xfrm>
          <a:prstGeom prst="rect">
            <a:avLst/>
          </a:prstGeom>
        </p:spPr>
        <p:txBody>
          <a:bodyPr lIns="0" tIns="0" rIns="0" bIns="0"/>
          <a:lstStyle>
            <a:lvl1pPr marL="0" indent="0">
              <a:lnSpc>
                <a:spcPts val="5000"/>
              </a:lnSpc>
              <a:spcAft>
                <a:spcPts val="5000"/>
              </a:spcAft>
              <a:buClrTx/>
              <a:buSzPct val="100000"/>
              <a:buFontTx/>
              <a:buNone/>
              <a:defRPr sz="4000" b="1">
                <a:solidFill>
                  <a:schemeClr val="tx2"/>
                </a:solidFill>
              </a:defRPr>
            </a:lvl1pPr>
            <a:lvl2pPr marL="0" indent="0">
              <a:buClrTx/>
              <a:buSzPct val="100000"/>
              <a:buFontTx/>
              <a:buNone/>
              <a:defRPr/>
            </a:lvl2pPr>
            <a:lvl3pPr marL="0" indent="0">
              <a:lnSpc>
                <a:spcPts val="3000"/>
              </a:lnSpc>
              <a:buClrTx/>
              <a:buSzPct val="100000"/>
              <a:buFontTx/>
              <a:buNone/>
              <a:defRPr sz="2000">
                <a:latin typeface="Open Sans SemiBold" pitchFamily="2" charset="0"/>
                <a:ea typeface="Open Sans SemiBold" pitchFamily="2" charset="0"/>
                <a:cs typeface="Open Sans SemiBold" pitchFamily="2" charset="0"/>
              </a:defRPr>
            </a:lvl3pPr>
            <a:lvl4pPr marL="0" indent="0">
              <a:buClrTx/>
              <a:buSzPct val="100000"/>
              <a:buFontTx/>
              <a:buNone/>
              <a:defRPr/>
            </a:lvl4pPr>
            <a:lvl5pPr marL="0" indent="0">
              <a:buClrTx/>
              <a:buSzPct val="100000"/>
              <a:buFontTx/>
              <a:buNone/>
              <a:defRPr/>
            </a:lvl5pPr>
          </a:lstStyle>
          <a:p>
            <a:pPr lvl="0"/>
            <a:r>
              <a:rPr lang="de-DE" dirty="0" err="1"/>
              <a:t>Subhead</a:t>
            </a:r>
            <a:r>
              <a:rPr lang="de-DE" dirty="0"/>
              <a:t> hinzufügen</a:t>
            </a:r>
          </a:p>
        </p:txBody>
      </p:sp>
      <p:sp>
        <p:nvSpPr>
          <p:cNvPr id="18" name="Bildplatzhalter 16">
            <a:extLst>
              <a:ext uri="{FF2B5EF4-FFF2-40B4-BE49-F238E27FC236}">
                <a16:creationId xmlns:a16="http://schemas.microsoft.com/office/drawing/2014/main" id="{D4F45101-A256-9159-88D0-BD8F918A49B4}"/>
              </a:ext>
              <a:ext uri="{C183D7F6-B498-43B3-948B-1728B52AA6E4}">
                <adec:decorative xmlns:adec="http://schemas.microsoft.com/office/drawing/2017/decorative" val="0"/>
              </a:ext>
            </a:extLst>
          </p:cNvPr>
          <p:cNvSpPr>
            <a:spLocks noGrp="1"/>
          </p:cNvSpPr>
          <p:nvPr>
            <p:ph type="pic" sz="quarter" idx="14"/>
          </p:nvPr>
        </p:nvSpPr>
        <p:spPr>
          <a:xfrm>
            <a:off x="12659848" y="3689350"/>
            <a:ext cx="11724151" cy="10026650"/>
          </a:xfrm>
          <a:prstGeom prst="rect">
            <a:avLst/>
          </a:prstGeom>
          <a:solidFill>
            <a:schemeClr val="bg1">
              <a:lumMod val="85000"/>
            </a:schemeClr>
          </a:solidFill>
        </p:spPr>
        <p:txBody>
          <a:bodyPr/>
          <a:lstStyle/>
          <a:p>
            <a:r>
              <a:rPr lang="de-DE"/>
              <a:t>Bild durch Klicken auf Symbol hinzufügen</a:t>
            </a:r>
          </a:p>
        </p:txBody>
      </p:sp>
      <p:sp>
        <p:nvSpPr>
          <p:cNvPr id="5" name="Foliennummernplatzhalter 4">
            <a:extLst>
              <a:ext uri="{FF2B5EF4-FFF2-40B4-BE49-F238E27FC236}">
                <a16:creationId xmlns:a16="http://schemas.microsoft.com/office/drawing/2014/main" id="{20290A20-775C-012D-1A51-832B4EB34BC3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B23F893-0DDB-44A8-A790-2AB073B9B557}" type="slidenum">
              <a:rPr lang="de-DE" smtClean="0"/>
              <a:pPr/>
              <a:t>‹Nr.›</a:t>
            </a:fld>
            <a:endParaRPr lang="de-DE" dirty="0"/>
          </a:p>
        </p:txBody>
      </p:sp>
      <p:sp>
        <p:nvSpPr>
          <p:cNvPr id="3" name="Datumsplatzhalter 2">
            <a:extLst>
              <a:ext uri="{FF2B5EF4-FFF2-40B4-BE49-F238E27FC236}">
                <a16:creationId xmlns:a16="http://schemas.microsoft.com/office/drawing/2014/main" id="{916435B2-989F-79B5-3B2E-623733DEE29B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AC91623-1F93-42A8-A488-7068E8F6B127}" type="datetime1">
              <a:rPr lang="de-DE" smtClean="0"/>
              <a:t>29.09.2026</a:t>
            </a:fld>
            <a:endParaRPr lang="de-DE" dirty="0"/>
          </a:p>
        </p:txBody>
      </p:sp>
      <p:sp>
        <p:nvSpPr>
          <p:cNvPr id="4" name="Fußzeilenplatzhalter 3">
            <a:extLst>
              <a:ext uri="{FF2B5EF4-FFF2-40B4-BE49-F238E27FC236}">
                <a16:creationId xmlns:a16="http://schemas.microsoft.com/office/drawing/2014/main" id="{33E099A9-D981-04F1-0AA1-043D329AAD6B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/>
          </p:cNvSpPr>
          <p:nvPr>
            <p:ph type="ftr" sz="quarter" idx="11"/>
          </p:nvPr>
        </p:nvSpPr>
        <p:spPr>
          <a:xfrm>
            <a:off x="3551040" y="12355513"/>
            <a:ext cx="8209352" cy="540000"/>
          </a:xfrm>
        </p:spPr>
        <p:txBody>
          <a:bodyPr/>
          <a:lstStyle/>
          <a:p>
            <a:r>
              <a:rPr lang="de-DE"/>
              <a:t>Kompetenzspeicher - Mastbruchschule</a:t>
            </a:r>
            <a:endParaRPr lang="de-DE" dirty="0"/>
          </a:p>
        </p:txBody>
      </p:sp>
      <p:sp>
        <p:nvSpPr>
          <p:cNvPr id="14" name="Text Placeholder 2">
            <a:extLst>
              <a:ext uri="{FF2B5EF4-FFF2-40B4-BE49-F238E27FC236}">
                <a16:creationId xmlns:a16="http://schemas.microsoft.com/office/drawing/2014/main" id="{5927CDE6-132C-5C3E-DBC1-217003E786E0}"/>
              </a:ext>
            </a:extLst>
          </p:cNvPr>
          <p:cNvSpPr>
            <a:spLocks noGrp="1"/>
          </p:cNvSpPr>
          <p:nvPr>
            <p:ph idx="1" hasCustomPrompt="1"/>
          </p:nvPr>
        </p:nvSpPr>
        <p:spPr>
          <a:xfrm>
            <a:off x="922339" y="7562397"/>
            <a:ext cx="10801350" cy="2990408"/>
          </a:xfrm>
          <a:prstGeom prst="rect">
            <a:avLst/>
          </a:prstGeom>
          <a:solidFill>
            <a:schemeClr val="accent5">
              <a:lumMod val="20000"/>
              <a:lumOff val="80000"/>
            </a:schemeClr>
          </a:solidFill>
        </p:spPr>
        <p:txBody>
          <a:bodyPr vert="horz" wrap="square" lIns="3420000" tIns="324000" rIns="360000" bIns="396000" rtlCol="0" anchor="ctr" anchorCtr="0">
            <a:noAutofit/>
          </a:bodyPr>
          <a:lstStyle>
            <a:lvl1pPr marL="457200" indent="-457200">
              <a:buClr>
                <a:schemeClr val="tx2"/>
              </a:buClr>
              <a:buFont typeface="Wingdings" panose="05000000000000000000" pitchFamily="2" charset="2"/>
              <a:buChar char="§"/>
              <a:defRPr/>
            </a:lvl1pPr>
            <a:lvl2pPr marL="457200" indent="-457200">
              <a:buFont typeface="Open Sans ExtraBold" pitchFamily="2" charset="0"/>
              <a:buChar char="•"/>
              <a:defRPr/>
            </a:lvl2pPr>
            <a:lvl3pPr marL="457200" indent="-457200">
              <a:buFont typeface="Open Sans ExtraBold" pitchFamily="2" charset="0"/>
              <a:buChar char="•"/>
              <a:defRPr/>
            </a:lvl3pPr>
            <a:lvl4pPr marL="457200" indent="-457200">
              <a:buFont typeface="Open Sans ExtraBold" pitchFamily="2" charset="0"/>
              <a:buChar char="•"/>
              <a:defRPr/>
            </a:lvl4pPr>
            <a:lvl5pPr marL="457200" indent="-457200">
              <a:buFont typeface="Open Sans ExtraBold" pitchFamily="2" charset="0"/>
              <a:buChar char="•"/>
              <a:defRPr/>
            </a:lvl5pPr>
          </a:lstStyle>
          <a:p>
            <a:pPr lvl="0"/>
            <a:r>
              <a:rPr lang="de-DE" dirty="0"/>
              <a:t>Text hinzufügen</a:t>
            </a:r>
          </a:p>
          <a:p>
            <a:pPr lvl="0"/>
            <a:r>
              <a:rPr lang="de-DE" dirty="0" err="1"/>
              <a:t>Dadaa</a:t>
            </a:r>
            <a:endParaRPr lang="de-DE" dirty="0"/>
          </a:p>
          <a:p>
            <a:pPr lvl="0"/>
            <a:r>
              <a:rPr lang="de-DE" dirty="0" err="1"/>
              <a:t>aDaa</a:t>
            </a:r>
            <a:endParaRPr lang="de-DE" dirty="0"/>
          </a:p>
          <a:p>
            <a:pPr lvl="0"/>
            <a:r>
              <a:rPr lang="de-DE" dirty="0"/>
              <a:t>ADSASDASDADS</a:t>
            </a:r>
          </a:p>
        </p:txBody>
      </p:sp>
      <p:sp>
        <p:nvSpPr>
          <p:cNvPr id="32" name="Textplatzhalter 20">
            <a:extLst>
              <a:ext uri="{FF2B5EF4-FFF2-40B4-BE49-F238E27FC236}">
                <a16:creationId xmlns:a16="http://schemas.microsoft.com/office/drawing/2014/main" id="{932272A2-202C-F00E-21C7-8343CC3D428F}"/>
              </a:ext>
            </a:extLst>
          </p:cNvPr>
          <p:cNvSpPr>
            <a:spLocks noGrp="1"/>
          </p:cNvSpPr>
          <p:nvPr>
            <p:ph type="body" sz="quarter" idx="16" hasCustomPrompt="1"/>
          </p:nvPr>
        </p:nvSpPr>
        <p:spPr>
          <a:xfrm>
            <a:off x="917443" y="11015904"/>
            <a:ext cx="8892987" cy="885599"/>
          </a:xfrm>
          <a:prstGeom prst="rect">
            <a:avLst/>
          </a:prstGeom>
        </p:spPr>
        <p:txBody>
          <a:bodyPr lIns="0" tIns="0" rIns="0" bIns="0" anchor="b" anchorCtr="0">
            <a:normAutofit/>
          </a:bodyPr>
          <a:lstStyle>
            <a:lvl1pPr marL="0" indent="0">
              <a:lnSpc>
                <a:spcPts val="3000"/>
              </a:lnSpc>
              <a:spcAft>
                <a:spcPts val="0"/>
              </a:spcAft>
              <a:buClrTx/>
              <a:buSzPct val="100000"/>
              <a:buFontTx/>
              <a:buNone/>
              <a:defRPr sz="2000" b="0">
                <a:solidFill>
                  <a:schemeClr val="tx1"/>
                </a:solidFill>
                <a:latin typeface="Open Sans SemiBold" pitchFamily="2" charset="0"/>
                <a:ea typeface="Open Sans SemiBold" pitchFamily="2" charset="0"/>
                <a:cs typeface="Open Sans SemiBold" pitchFamily="2" charset="0"/>
              </a:defRPr>
            </a:lvl1pPr>
            <a:lvl2pPr marL="0" indent="0">
              <a:lnSpc>
                <a:spcPts val="3000"/>
              </a:lnSpc>
              <a:buClrTx/>
              <a:buSzPct val="100000"/>
              <a:buFontTx/>
              <a:buNone/>
              <a:defRPr sz="2000">
                <a:latin typeface="Open Sans SemiBold" pitchFamily="2" charset="0"/>
                <a:ea typeface="Open Sans SemiBold" pitchFamily="2" charset="0"/>
                <a:cs typeface="Open Sans SemiBold" pitchFamily="2" charset="0"/>
              </a:defRPr>
            </a:lvl2pPr>
            <a:lvl3pPr marL="0" indent="0">
              <a:lnSpc>
                <a:spcPts val="3000"/>
              </a:lnSpc>
              <a:buClrTx/>
              <a:buSzPct val="100000"/>
              <a:buFontTx/>
              <a:buNone/>
              <a:defRPr sz="2000">
                <a:solidFill>
                  <a:schemeClr val="tx1"/>
                </a:solidFill>
                <a:latin typeface="Open Sans SemiBold" pitchFamily="2" charset="0"/>
                <a:ea typeface="Open Sans SemiBold" pitchFamily="2" charset="0"/>
                <a:cs typeface="Open Sans SemiBold" pitchFamily="2" charset="0"/>
              </a:defRPr>
            </a:lvl3pPr>
            <a:lvl4pPr marL="0" indent="0">
              <a:lnSpc>
                <a:spcPts val="3000"/>
              </a:lnSpc>
              <a:buClrTx/>
              <a:buSzPct val="100000"/>
              <a:buFontTx/>
              <a:buNone/>
              <a:defRPr sz="2000">
                <a:solidFill>
                  <a:schemeClr val="tx1"/>
                </a:solidFill>
                <a:latin typeface="Open Sans SemiBold" pitchFamily="2" charset="0"/>
                <a:ea typeface="Open Sans SemiBold" pitchFamily="2" charset="0"/>
                <a:cs typeface="Open Sans SemiBold" pitchFamily="2" charset="0"/>
              </a:defRPr>
            </a:lvl4pPr>
            <a:lvl5pPr marL="0" indent="0">
              <a:lnSpc>
                <a:spcPts val="3000"/>
              </a:lnSpc>
              <a:buClrTx/>
              <a:buSzPct val="100000"/>
              <a:buFontTx/>
              <a:buNone/>
              <a:defRPr sz="2000">
                <a:solidFill>
                  <a:schemeClr val="tx1"/>
                </a:solidFill>
                <a:latin typeface="Open Sans SemiBold" pitchFamily="2" charset="0"/>
                <a:ea typeface="Open Sans SemiBold" pitchFamily="2" charset="0"/>
                <a:cs typeface="Open Sans SemiBold" pitchFamily="2" charset="0"/>
              </a:defRPr>
            </a:lvl5pPr>
          </a:lstStyle>
          <a:p>
            <a:pPr lvl="0"/>
            <a:r>
              <a:rPr lang="de-DE" dirty="0"/>
              <a:t>Fußnote hinzufügen</a:t>
            </a:r>
          </a:p>
        </p:txBody>
      </p:sp>
      <p:sp>
        <p:nvSpPr>
          <p:cNvPr id="23" name="Bildplatzhalter 21">
            <a:extLst>
              <a:ext uri="{FF2B5EF4-FFF2-40B4-BE49-F238E27FC236}">
                <a16:creationId xmlns:a16="http://schemas.microsoft.com/office/drawing/2014/main" id="{442A0851-5EE6-C756-003A-040909C3F513}"/>
              </a:ext>
            </a:extLst>
          </p:cNvPr>
          <p:cNvSpPr>
            <a:spLocks noGrp="1" noChangeAspect="1"/>
          </p:cNvSpPr>
          <p:nvPr>
            <p:ph type="pic" sz="quarter" idx="18" hasCustomPrompt="1"/>
          </p:nvPr>
        </p:nvSpPr>
        <p:spPr>
          <a:xfrm>
            <a:off x="2190463" y="8204195"/>
            <a:ext cx="942604" cy="936000"/>
          </a:xfrm>
        </p:spPr>
        <p:txBody>
          <a:bodyPr/>
          <a:lstStyle>
            <a:lvl1pPr>
              <a:defRPr/>
            </a:lvl1pPr>
          </a:lstStyle>
          <a:p>
            <a:r>
              <a:rPr lang="de-DE" dirty="0"/>
              <a:t>Icon</a:t>
            </a:r>
          </a:p>
        </p:txBody>
      </p:sp>
      <p:sp>
        <p:nvSpPr>
          <p:cNvPr id="9" name="Textplatzhalter 8">
            <a:extLst>
              <a:ext uri="{FF2B5EF4-FFF2-40B4-BE49-F238E27FC236}">
                <a16:creationId xmlns:a16="http://schemas.microsoft.com/office/drawing/2014/main" id="{A18922BA-AB0D-C119-21C7-D02D4E35C03C}"/>
              </a:ext>
            </a:extLst>
          </p:cNvPr>
          <p:cNvSpPr>
            <a:spLocks noGrp="1"/>
          </p:cNvSpPr>
          <p:nvPr>
            <p:ph type="body" sz="quarter" idx="17" hasCustomPrompt="1"/>
          </p:nvPr>
        </p:nvSpPr>
        <p:spPr>
          <a:xfrm>
            <a:off x="1170182" y="8928000"/>
            <a:ext cx="2976563" cy="787791"/>
          </a:xfrm>
        </p:spPr>
        <p:txBody>
          <a:bodyPr lIns="0" tIns="0" rIns="0" bIns="0" anchor="b" anchorCtr="0"/>
          <a:lstStyle>
            <a:lvl1pPr algn="ctr">
              <a:defRPr b="1"/>
            </a:lvl1pPr>
            <a:lvl2pPr algn="ctr">
              <a:defRPr b="1"/>
            </a:lvl2pPr>
            <a:lvl3pPr algn="ctr">
              <a:defRPr b="1"/>
            </a:lvl3pPr>
            <a:lvl4pPr algn="ctr">
              <a:defRPr b="1"/>
            </a:lvl4pPr>
            <a:lvl5pPr algn="ctr">
              <a:defRPr b="1"/>
            </a:lvl5pPr>
          </a:lstStyle>
          <a:p>
            <a:pPr lvl="0"/>
            <a:r>
              <a:rPr lang="de-DE" dirty="0" err="1"/>
              <a:t>Lorem</a:t>
            </a:r>
            <a:r>
              <a:rPr lang="de-DE" dirty="0"/>
              <a:t> Ipsum</a:t>
            </a:r>
          </a:p>
        </p:txBody>
      </p:sp>
    </p:spTree>
    <p:extLst>
      <p:ext uri="{BB962C8B-B14F-4D97-AF65-F5344CB8AC3E}">
        <p14:creationId xmlns:p14="http://schemas.microsoft.com/office/powerpoint/2010/main" val="2327558259"/>
      </p:ext>
    </p:extLst>
  </p:cSld>
  <p:clrMapOvr>
    <a:masterClrMapping/>
  </p:clrMapOvr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Bild und Box HL 2zeilig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>
            <a:extLst>
              <a:ext uri="{FF2B5EF4-FFF2-40B4-BE49-F238E27FC236}">
                <a16:creationId xmlns:a16="http://schemas.microsoft.com/office/drawing/2014/main" id="{9A739705-46EB-5E2A-0DCB-5661BDE8D54F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>
          <a:xfrm>
            <a:off x="922338" y="3553065"/>
            <a:ext cx="10801350" cy="1964231"/>
          </a:xfrm>
        </p:spPr>
        <p:txBody>
          <a:bodyPr>
            <a:noAutofit/>
          </a:bodyPr>
          <a:lstStyle>
            <a:lvl1pPr>
              <a:lnSpc>
                <a:spcPts val="7980"/>
              </a:lnSpc>
              <a:defRPr sz="7000"/>
            </a:lvl1pPr>
          </a:lstStyle>
          <a:p>
            <a:r>
              <a:rPr lang="de-DE" dirty="0"/>
              <a:t>Headline hinzufügen</a:t>
            </a:r>
          </a:p>
        </p:txBody>
      </p:sp>
      <p:sp>
        <p:nvSpPr>
          <p:cNvPr id="21" name="Textplatzhalter 20">
            <a:extLst>
              <a:ext uri="{FF2B5EF4-FFF2-40B4-BE49-F238E27FC236}">
                <a16:creationId xmlns:a16="http://schemas.microsoft.com/office/drawing/2014/main" id="{E6AE12BE-7C2B-AB74-7DF2-1DDEE002A952}"/>
              </a:ext>
            </a:extLst>
          </p:cNvPr>
          <p:cNvSpPr>
            <a:spLocks noGrp="1"/>
          </p:cNvSpPr>
          <p:nvPr>
            <p:ph type="body" sz="quarter" idx="15" hasCustomPrompt="1"/>
          </p:nvPr>
        </p:nvSpPr>
        <p:spPr>
          <a:xfrm>
            <a:off x="922338" y="5683553"/>
            <a:ext cx="10801350" cy="1340703"/>
          </a:xfrm>
          <a:prstGeom prst="rect">
            <a:avLst/>
          </a:prstGeom>
        </p:spPr>
        <p:txBody>
          <a:bodyPr lIns="0" tIns="0" rIns="0" bIns="0"/>
          <a:lstStyle>
            <a:lvl1pPr marL="0" indent="0">
              <a:lnSpc>
                <a:spcPts val="5000"/>
              </a:lnSpc>
              <a:spcAft>
                <a:spcPts val="5000"/>
              </a:spcAft>
              <a:buClrTx/>
              <a:buSzPct val="100000"/>
              <a:buFontTx/>
              <a:buNone/>
              <a:defRPr sz="4000" b="1">
                <a:solidFill>
                  <a:schemeClr val="tx2"/>
                </a:solidFill>
              </a:defRPr>
            </a:lvl1pPr>
            <a:lvl2pPr marL="0" indent="0">
              <a:buClrTx/>
              <a:buSzPct val="100000"/>
              <a:buFontTx/>
              <a:buNone/>
              <a:defRPr/>
            </a:lvl2pPr>
            <a:lvl3pPr marL="0" indent="0">
              <a:lnSpc>
                <a:spcPts val="3000"/>
              </a:lnSpc>
              <a:buClrTx/>
              <a:buSzPct val="100000"/>
              <a:buFontTx/>
              <a:buNone/>
              <a:defRPr sz="2000">
                <a:latin typeface="Open Sans SemiBold" pitchFamily="2" charset="0"/>
                <a:ea typeface="Open Sans SemiBold" pitchFamily="2" charset="0"/>
                <a:cs typeface="Open Sans SemiBold" pitchFamily="2" charset="0"/>
              </a:defRPr>
            </a:lvl3pPr>
            <a:lvl4pPr marL="0" indent="0">
              <a:buClrTx/>
              <a:buSzPct val="100000"/>
              <a:buFontTx/>
              <a:buNone/>
              <a:defRPr/>
            </a:lvl4pPr>
            <a:lvl5pPr marL="0" indent="0">
              <a:buClrTx/>
              <a:buSzPct val="100000"/>
              <a:buFontTx/>
              <a:buNone/>
              <a:defRPr/>
            </a:lvl5pPr>
          </a:lstStyle>
          <a:p>
            <a:pPr lvl="0"/>
            <a:r>
              <a:rPr lang="de-DE" dirty="0" err="1"/>
              <a:t>Subhead</a:t>
            </a:r>
            <a:r>
              <a:rPr lang="de-DE" dirty="0"/>
              <a:t> hinzufügen</a:t>
            </a:r>
          </a:p>
        </p:txBody>
      </p:sp>
      <p:sp>
        <p:nvSpPr>
          <p:cNvPr id="18" name="Bildplatzhalter 16">
            <a:extLst>
              <a:ext uri="{FF2B5EF4-FFF2-40B4-BE49-F238E27FC236}">
                <a16:creationId xmlns:a16="http://schemas.microsoft.com/office/drawing/2014/main" id="{D4F45101-A256-9159-88D0-BD8F918A49B4}"/>
              </a:ext>
            </a:extLst>
          </p:cNvPr>
          <p:cNvSpPr>
            <a:spLocks noGrp="1"/>
          </p:cNvSpPr>
          <p:nvPr>
            <p:ph type="pic" sz="quarter" idx="14"/>
          </p:nvPr>
        </p:nvSpPr>
        <p:spPr>
          <a:xfrm>
            <a:off x="12659848" y="3689350"/>
            <a:ext cx="11724151" cy="10026650"/>
          </a:xfrm>
          <a:prstGeom prst="rect">
            <a:avLst/>
          </a:prstGeom>
          <a:solidFill>
            <a:schemeClr val="bg1">
              <a:lumMod val="85000"/>
            </a:schemeClr>
          </a:solidFill>
        </p:spPr>
        <p:txBody>
          <a:bodyPr/>
          <a:lstStyle/>
          <a:p>
            <a:r>
              <a:rPr lang="de-DE"/>
              <a:t>Bild durch Klicken auf Symbol hinzufügen</a:t>
            </a:r>
          </a:p>
        </p:txBody>
      </p:sp>
      <p:sp>
        <p:nvSpPr>
          <p:cNvPr id="5" name="Foliennummernplatzhalter 4">
            <a:extLst>
              <a:ext uri="{FF2B5EF4-FFF2-40B4-BE49-F238E27FC236}">
                <a16:creationId xmlns:a16="http://schemas.microsoft.com/office/drawing/2014/main" id="{20290A20-775C-012D-1A51-832B4EB34BC3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B23F893-0DDB-44A8-A790-2AB073B9B557}" type="slidenum">
              <a:rPr lang="de-DE" smtClean="0"/>
              <a:pPr/>
              <a:t>‹Nr.›</a:t>
            </a:fld>
            <a:endParaRPr lang="de-DE" dirty="0"/>
          </a:p>
        </p:txBody>
      </p:sp>
      <p:sp>
        <p:nvSpPr>
          <p:cNvPr id="3" name="Datumsplatzhalter 2">
            <a:extLst>
              <a:ext uri="{FF2B5EF4-FFF2-40B4-BE49-F238E27FC236}">
                <a16:creationId xmlns:a16="http://schemas.microsoft.com/office/drawing/2014/main" id="{916435B2-989F-79B5-3B2E-623733DEE29B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81AFED1-D821-49DF-94AC-4330246FBDC7}" type="datetime1">
              <a:rPr lang="de-DE" smtClean="0"/>
              <a:t>29.09.2026</a:t>
            </a:fld>
            <a:endParaRPr lang="de-DE" dirty="0"/>
          </a:p>
        </p:txBody>
      </p:sp>
      <p:sp>
        <p:nvSpPr>
          <p:cNvPr id="4" name="Fußzeilenplatzhalter 3">
            <a:extLst>
              <a:ext uri="{FF2B5EF4-FFF2-40B4-BE49-F238E27FC236}">
                <a16:creationId xmlns:a16="http://schemas.microsoft.com/office/drawing/2014/main" id="{33E099A9-D981-04F1-0AA1-043D329AAD6B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/>
          </p:cNvSpPr>
          <p:nvPr>
            <p:ph type="ftr" sz="quarter" idx="11"/>
          </p:nvPr>
        </p:nvSpPr>
        <p:spPr>
          <a:xfrm>
            <a:off x="3551040" y="12355513"/>
            <a:ext cx="8209352" cy="540000"/>
          </a:xfrm>
        </p:spPr>
        <p:txBody>
          <a:bodyPr/>
          <a:lstStyle/>
          <a:p>
            <a:r>
              <a:rPr lang="de-DE"/>
              <a:t>Kompetenzspeicher - Mastbruchschule</a:t>
            </a:r>
            <a:endParaRPr lang="de-DE" dirty="0"/>
          </a:p>
        </p:txBody>
      </p:sp>
      <p:sp>
        <p:nvSpPr>
          <p:cNvPr id="14" name="Text Placeholder 2">
            <a:extLst>
              <a:ext uri="{FF2B5EF4-FFF2-40B4-BE49-F238E27FC236}">
                <a16:creationId xmlns:a16="http://schemas.microsoft.com/office/drawing/2014/main" id="{5927CDE6-132C-5C3E-DBC1-217003E786E0}"/>
              </a:ext>
            </a:extLst>
          </p:cNvPr>
          <p:cNvSpPr>
            <a:spLocks noGrp="1"/>
          </p:cNvSpPr>
          <p:nvPr>
            <p:ph idx="1" hasCustomPrompt="1"/>
          </p:nvPr>
        </p:nvSpPr>
        <p:spPr>
          <a:xfrm>
            <a:off x="922339" y="7728653"/>
            <a:ext cx="10801350" cy="2990408"/>
          </a:xfrm>
          <a:prstGeom prst="rect">
            <a:avLst/>
          </a:prstGeom>
          <a:solidFill>
            <a:schemeClr val="accent5">
              <a:lumMod val="20000"/>
              <a:lumOff val="80000"/>
            </a:schemeClr>
          </a:solidFill>
        </p:spPr>
        <p:txBody>
          <a:bodyPr vert="horz" wrap="square" lIns="3420000" tIns="324000" rIns="360000" bIns="396000" rtlCol="0" anchor="ctr" anchorCtr="0">
            <a:noAutofit/>
          </a:bodyPr>
          <a:lstStyle>
            <a:lvl1pPr marL="457200" indent="-457200">
              <a:buClr>
                <a:schemeClr val="tx2"/>
              </a:buClr>
              <a:buFont typeface="Wingdings" panose="05000000000000000000" pitchFamily="2" charset="2"/>
              <a:buChar char="§"/>
              <a:defRPr/>
            </a:lvl1pPr>
            <a:lvl2pPr marL="457200" indent="-457200">
              <a:buFont typeface="Open Sans ExtraBold" pitchFamily="2" charset="0"/>
              <a:buChar char="•"/>
              <a:defRPr/>
            </a:lvl2pPr>
            <a:lvl3pPr marL="457200" indent="-457200">
              <a:buFont typeface="Open Sans ExtraBold" pitchFamily="2" charset="0"/>
              <a:buChar char="•"/>
              <a:defRPr/>
            </a:lvl3pPr>
            <a:lvl4pPr marL="457200" indent="-457200">
              <a:buFont typeface="Open Sans ExtraBold" pitchFamily="2" charset="0"/>
              <a:buChar char="•"/>
              <a:defRPr/>
            </a:lvl4pPr>
            <a:lvl5pPr marL="457200" indent="-457200">
              <a:buFont typeface="Open Sans ExtraBold" pitchFamily="2" charset="0"/>
              <a:buChar char="•"/>
              <a:defRPr/>
            </a:lvl5pPr>
          </a:lstStyle>
          <a:p>
            <a:pPr lvl="0"/>
            <a:r>
              <a:rPr lang="de-DE" dirty="0"/>
              <a:t>Text hinzufügen</a:t>
            </a:r>
          </a:p>
          <a:p>
            <a:pPr lvl="0"/>
            <a:r>
              <a:rPr lang="de-DE" dirty="0" err="1"/>
              <a:t>Dadaa</a:t>
            </a:r>
            <a:endParaRPr lang="de-DE" dirty="0"/>
          </a:p>
          <a:p>
            <a:pPr lvl="0"/>
            <a:r>
              <a:rPr lang="de-DE" dirty="0" err="1"/>
              <a:t>aDaa</a:t>
            </a:r>
            <a:endParaRPr lang="de-DE" dirty="0"/>
          </a:p>
          <a:p>
            <a:pPr lvl="0"/>
            <a:r>
              <a:rPr lang="de-DE" dirty="0"/>
              <a:t>ADSASDASDADS</a:t>
            </a:r>
          </a:p>
        </p:txBody>
      </p:sp>
      <p:sp>
        <p:nvSpPr>
          <p:cNvPr id="32" name="Textplatzhalter 20">
            <a:extLst>
              <a:ext uri="{FF2B5EF4-FFF2-40B4-BE49-F238E27FC236}">
                <a16:creationId xmlns:a16="http://schemas.microsoft.com/office/drawing/2014/main" id="{932272A2-202C-F00E-21C7-8343CC3D428F}"/>
              </a:ext>
            </a:extLst>
          </p:cNvPr>
          <p:cNvSpPr>
            <a:spLocks noGrp="1"/>
          </p:cNvSpPr>
          <p:nvPr>
            <p:ph type="body" sz="quarter" idx="16" hasCustomPrompt="1"/>
          </p:nvPr>
        </p:nvSpPr>
        <p:spPr>
          <a:xfrm>
            <a:off x="917443" y="11015904"/>
            <a:ext cx="8892987" cy="885599"/>
          </a:xfrm>
          <a:prstGeom prst="rect">
            <a:avLst/>
          </a:prstGeom>
        </p:spPr>
        <p:txBody>
          <a:bodyPr lIns="0" tIns="0" rIns="0" bIns="0" anchor="b" anchorCtr="0">
            <a:normAutofit/>
          </a:bodyPr>
          <a:lstStyle>
            <a:lvl1pPr marL="0" indent="0">
              <a:lnSpc>
                <a:spcPts val="3000"/>
              </a:lnSpc>
              <a:spcAft>
                <a:spcPts val="0"/>
              </a:spcAft>
              <a:buClrTx/>
              <a:buSzPct val="100000"/>
              <a:buFontTx/>
              <a:buNone/>
              <a:defRPr sz="2000" b="0">
                <a:solidFill>
                  <a:schemeClr val="tx1"/>
                </a:solidFill>
                <a:latin typeface="Open Sans SemiBold" pitchFamily="2" charset="0"/>
                <a:ea typeface="Open Sans SemiBold" pitchFamily="2" charset="0"/>
                <a:cs typeface="Open Sans SemiBold" pitchFamily="2" charset="0"/>
              </a:defRPr>
            </a:lvl1pPr>
            <a:lvl2pPr marL="0" indent="0">
              <a:lnSpc>
                <a:spcPts val="3000"/>
              </a:lnSpc>
              <a:buClrTx/>
              <a:buSzPct val="100000"/>
              <a:buFontTx/>
              <a:buNone/>
              <a:defRPr sz="2000">
                <a:latin typeface="Open Sans SemiBold" pitchFamily="2" charset="0"/>
                <a:ea typeface="Open Sans SemiBold" pitchFamily="2" charset="0"/>
                <a:cs typeface="Open Sans SemiBold" pitchFamily="2" charset="0"/>
              </a:defRPr>
            </a:lvl2pPr>
            <a:lvl3pPr marL="0" indent="0">
              <a:lnSpc>
                <a:spcPts val="3000"/>
              </a:lnSpc>
              <a:buClrTx/>
              <a:buSzPct val="100000"/>
              <a:buFontTx/>
              <a:buNone/>
              <a:defRPr sz="2000">
                <a:solidFill>
                  <a:schemeClr val="tx1"/>
                </a:solidFill>
                <a:latin typeface="Open Sans SemiBold" pitchFamily="2" charset="0"/>
                <a:ea typeface="Open Sans SemiBold" pitchFamily="2" charset="0"/>
                <a:cs typeface="Open Sans SemiBold" pitchFamily="2" charset="0"/>
              </a:defRPr>
            </a:lvl3pPr>
            <a:lvl4pPr marL="0" indent="0">
              <a:lnSpc>
                <a:spcPts val="3000"/>
              </a:lnSpc>
              <a:buClrTx/>
              <a:buSzPct val="100000"/>
              <a:buFontTx/>
              <a:buNone/>
              <a:defRPr sz="2000">
                <a:solidFill>
                  <a:schemeClr val="tx1"/>
                </a:solidFill>
                <a:latin typeface="Open Sans SemiBold" pitchFamily="2" charset="0"/>
                <a:ea typeface="Open Sans SemiBold" pitchFamily="2" charset="0"/>
                <a:cs typeface="Open Sans SemiBold" pitchFamily="2" charset="0"/>
              </a:defRPr>
            </a:lvl4pPr>
            <a:lvl5pPr marL="0" indent="0">
              <a:lnSpc>
                <a:spcPts val="3000"/>
              </a:lnSpc>
              <a:buClrTx/>
              <a:buSzPct val="100000"/>
              <a:buFontTx/>
              <a:buNone/>
              <a:defRPr sz="2000">
                <a:solidFill>
                  <a:schemeClr val="tx1"/>
                </a:solidFill>
                <a:latin typeface="Open Sans SemiBold" pitchFamily="2" charset="0"/>
                <a:ea typeface="Open Sans SemiBold" pitchFamily="2" charset="0"/>
                <a:cs typeface="Open Sans SemiBold" pitchFamily="2" charset="0"/>
              </a:defRPr>
            </a:lvl5pPr>
          </a:lstStyle>
          <a:p>
            <a:pPr lvl="0"/>
            <a:r>
              <a:rPr lang="de-DE" dirty="0"/>
              <a:t>Fußnote hinzufügen</a:t>
            </a:r>
          </a:p>
        </p:txBody>
      </p:sp>
      <p:sp>
        <p:nvSpPr>
          <p:cNvPr id="9" name="Textplatzhalter 8">
            <a:extLst>
              <a:ext uri="{FF2B5EF4-FFF2-40B4-BE49-F238E27FC236}">
                <a16:creationId xmlns:a16="http://schemas.microsoft.com/office/drawing/2014/main" id="{A18922BA-AB0D-C119-21C7-D02D4E35C03C}"/>
              </a:ext>
            </a:extLst>
          </p:cNvPr>
          <p:cNvSpPr>
            <a:spLocks noGrp="1"/>
          </p:cNvSpPr>
          <p:nvPr>
            <p:ph type="body" sz="quarter" idx="17" hasCustomPrompt="1"/>
          </p:nvPr>
        </p:nvSpPr>
        <p:spPr>
          <a:xfrm>
            <a:off x="1170182" y="8928000"/>
            <a:ext cx="2976563" cy="787791"/>
          </a:xfrm>
        </p:spPr>
        <p:txBody>
          <a:bodyPr lIns="0" tIns="0" rIns="0" bIns="0" anchor="b" anchorCtr="0"/>
          <a:lstStyle>
            <a:lvl1pPr algn="ctr">
              <a:defRPr b="1"/>
            </a:lvl1pPr>
            <a:lvl2pPr algn="ctr">
              <a:defRPr b="1"/>
            </a:lvl2pPr>
            <a:lvl3pPr algn="ctr">
              <a:defRPr b="1"/>
            </a:lvl3pPr>
            <a:lvl4pPr algn="ctr">
              <a:defRPr b="1"/>
            </a:lvl4pPr>
            <a:lvl5pPr algn="ctr">
              <a:defRPr b="1"/>
            </a:lvl5pPr>
          </a:lstStyle>
          <a:p>
            <a:pPr lvl="0"/>
            <a:r>
              <a:rPr lang="de-DE" dirty="0" err="1"/>
              <a:t>Lorem</a:t>
            </a:r>
            <a:r>
              <a:rPr lang="de-DE" dirty="0"/>
              <a:t> Ipsum</a:t>
            </a:r>
          </a:p>
        </p:txBody>
      </p:sp>
      <p:sp>
        <p:nvSpPr>
          <p:cNvPr id="23" name="Bildplatzhalter 21">
            <a:extLst>
              <a:ext uri="{FF2B5EF4-FFF2-40B4-BE49-F238E27FC236}">
                <a16:creationId xmlns:a16="http://schemas.microsoft.com/office/drawing/2014/main" id="{442A0851-5EE6-C756-003A-040909C3F513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ChangeAspect="1"/>
          </p:cNvSpPr>
          <p:nvPr>
            <p:ph type="pic" sz="quarter" idx="18" hasCustomPrompt="1"/>
          </p:nvPr>
        </p:nvSpPr>
        <p:spPr>
          <a:xfrm>
            <a:off x="2190463" y="8204195"/>
            <a:ext cx="942604" cy="936000"/>
          </a:xfrm>
        </p:spPr>
        <p:txBody>
          <a:bodyPr/>
          <a:lstStyle>
            <a:lvl1pPr>
              <a:defRPr/>
            </a:lvl1pPr>
          </a:lstStyle>
          <a:p>
            <a:r>
              <a:rPr lang="de-DE" dirty="0"/>
              <a:t>Icon</a:t>
            </a:r>
          </a:p>
        </p:txBody>
      </p:sp>
    </p:spTree>
    <p:extLst>
      <p:ext uri="{BB962C8B-B14F-4D97-AF65-F5344CB8AC3E}">
        <p14:creationId xmlns:p14="http://schemas.microsoft.com/office/powerpoint/2010/main" val="3136822418"/>
      </p:ext>
    </p:extLst>
  </p:cSld>
  <p:clrMapOvr>
    <a:masterClrMapping/>
  </p:clrMapOvr>
</p:sldLayout>
</file>

<file path=ppt/slideLayouts/slideLayout1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Diagramm und Copy HL 1zeilig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>
            <a:extLst>
              <a:ext uri="{FF2B5EF4-FFF2-40B4-BE49-F238E27FC236}">
                <a16:creationId xmlns:a16="http://schemas.microsoft.com/office/drawing/2014/main" id="{9A739705-46EB-5E2A-0DCB-5661BDE8D54F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>
          <a:xfrm>
            <a:off x="922338" y="3553066"/>
            <a:ext cx="10801350" cy="1025922"/>
          </a:xfrm>
        </p:spPr>
        <p:txBody>
          <a:bodyPr wrap="none">
            <a:noAutofit/>
          </a:bodyPr>
          <a:lstStyle>
            <a:lvl1pPr>
              <a:lnSpc>
                <a:spcPts val="7980"/>
              </a:lnSpc>
              <a:defRPr sz="7000"/>
            </a:lvl1pPr>
          </a:lstStyle>
          <a:p>
            <a:r>
              <a:rPr lang="de-DE" dirty="0"/>
              <a:t>Headline hinzufügen</a:t>
            </a:r>
          </a:p>
        </p:txBody>
      </p:sp>
      <p:sp>
        <p:nvSpPr>
          <p:cNvPr id="5" name="Foliennummernplatzhalter 4">
            <a:extLst>
              <a:ext uri="{FF2B5EF4-FFF2-40B4-BE49-F238E27FC236}">
                <a16:creationId xmlns:a16="http://schemas.microsoft.com/office/drawing/2014/main" id="{20290A20-775C-012D-1A51-832B4EB34BC3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B23F893-0DDB-44A8-A790-2AB073B9B557}" type="slidenum">
              <a:rPr lang="de-DE" smtClean="0"/>
              <a:pPr/>
              <a:t>‹Nr.›</a:t>
            </a:fld>
            <a:endParaRPr lang="de-DE" dirty="0"/>
          </a:p>
        </p:txBody>
      </p:sp>
      <p:sp>
        <p:nvSpPr>
          <p:cNvPr id="3" name="Datumsplatzhalter 2">
            <a:extLst>
              <a:ext uri="{FF2B5EF4-FFF2-40B4-BE49-F238E27FC236}">
                <a16:creationId xmlns:a16="http://schemas.microsoft.com/office/drawing/2014/main" id="{916435B2-989F-79B5-3B2E-623733DEE29B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42A0474-A1CD-4565-93BB-8249564A62D7}" type="datetime1">
              <a:rPr lang="de-DE" smtClean="0"/>
              <a:t>29.09.2026</a:t>
            </a:fld>
            <a:endParaRPr lang="de-DE" dirty="0"/>
          </a:p>
        </p:txBody>
      </p:sp>
      <p:sp>
        <p:nvSpPr>
          <p:cNvPr id="4" name="Fußzeilenplatzhalter 3">
            <a:extLst>
              <a:ext uri="{FF2B5EF4-FFF2-40B4-BE49-F238E27FC236}">
                <a16:creationId xmlns:a16="http://schemas.microsoft.com/office/drawing/2014/main" id="{33E099A9-D981-04F1-0AA1-043D329AAD6B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/>
          </p:cNvSpPr>
          <p:nvPr>
            <p:ph type="ftr" sz="quarter" idx="11"/>
          </p:nvPr>
        </p:nvSpPr>
        <p:spPr>
          <a:xfrm>
            <a:off x="3551040" y="12355513"/>
            <a:ext cx="8209352" cy="540000"/>
          </a:xfrm>
        </p:spPr>
        <p:txBody>
          <a:bodyPr/>
          <a:lstStyle/>
          <a:p>
            <a:r>
              <a:rPr lang="de-DE"/>
              <a:t>Kompetenzspeicher - Mastbruchschule</a:t>
            </a:r>
            <a:endParaRPr lang="de-DE" dirty="0"/>
          </a:p>
        </p:txBody>
      </p:sp>
      <p:sp>
        <p:nvSpPr>
          <p:cNvPr id="15" name="Text Placeholder 2">
            <a:extLst>
              <a:ext uri="{FF2B5EF4-FFF2-40B4-BE49-F238E27FC236}">
                <a16:creationId xmlns:a16="http://schemas.microsoft.com/office/drawing/2014/main" id="{2CBD2619-EF59-BAE1-55A7-814BC6EDF71B}"/>
              </a:ext>
            </a:extLst>
          </p:cNvPr>
          <p:cNvSpPr>
            <a:spLocks noGrp="1"/>
          </p:cNvSpPr>
          <p:nvPr>
            <p:ph idx="1" hasCustomPrompt="1"/>
          </p:nvPr>
        </p:nvSpPr>
        <p:spPr>
          <a:xfrm>
            <a:off x="922338" y="5137200"/>
            <a:ext cx="10801350" cy="2278381"/>
          </a:xfrm>
          <a:prstGeom prst="rect">
            <a:avLst/>
          </a:prstGeom>
        </p:spPr>
        <p:txBody>
          <a:bodyPr vert="horz" lIns="0" tIns="0" rIns="0" bIns="0" rtlCol="0">
            <a:spAutoFit/>
          </a:bodyPr>
          <a:lstStyle>
            <a:lvl1pPr marL="0" indent="0">
              <a:lnSpc>
                <a:spcPts val="4500"/>
              </a:lnSpc>
              <a:spcBef>
                <a:spcPts val="0"/>
              </a:spcBef>
              <a:spcAft>
                <a:spcPts val="0"/>
              </a:spcAft>
              <a:buFontTx/>
              <a:buNone/>
              <a:defRPr sz="3000" b="0">
                <a:solidFill>
                  <a:schemeClr val="tx1"/>
                </a:solidFill>
                <a:latin typeface="Open Sans" pitchFamily="2" charset="0"/>
                <a:ea typeface="Open Sans" pitchFamily="2" charset="0"/>
                <a:cs typeface="Open Sans" pitchFamily="2" charset="0"/>
              </a:defRPr>
            </a:lvl1pPr>
            <a:lvl2pPr marL="0" indent="0">
              <a:lnSpc>
                <a:spcPts val="4500"/>
              </a:lnSpc>
              <a:spcBef>
                <a:spcPts val="0"/>
              </a:spcBef>
              <a:buFontTx/>
              <a:buNone/>
              <a:defRPr sz="3000">
                <a:latin typeface="Open Sans" pitchFamily="2" charset="0"/>
                <a:ea typeface="Open Sans" pitchFamily="2" charset="0"/>
                <a:cs typeface="Open Sans" pitchFamily="2" charset="0"/>
              </a:defRPr>
            </a:lvl2pPr>
            <a:lvl3pPr marL="0" indent="0">
              <a:lnSpc>
                <a:spcPts val="3000"/>
              </a:lnSpc>
              <a:spcBef>
                <a:spcPts val="0"/>
              </a:spcBef>
              <a:buFontTx/>
              <a:buNone/>
              <a:defRPr sz="2000">
                <a:latin typeface="Open Sans SemiBold" pitchFamily="2" charset="0"/>
                <a:ea typeface="Open Sans SemiBold" pitchFamily="2" charset="0"/>
                <a:cs typeface="Open Sans SemiBold" pitchFamily="2" charset="0"/>
              </a:defRPr>
            </a:lvl3pPr>
            <a:lvl4pPr marL="0" indent="0">
              <a:lnSpc>
                <a:spcPts val="3000"/>
              </a:lnSpc>
              <a:spcBef>
                <a:spcPts val="0"/>
              </a:spcBef>
              <a:buFontTx/>
              <a:buNone/>
              <a:defRPr sz="2000">
                <a:latin typeface="Open Sans SemiBold" pitchFamily="2" charset="0"/>
                <a:ea typeface="Open Sans SemiBold" pitchFamily="2" charset="0"/>
                <a:cs typeface="Open Sans SemiBold" pitchFamily="2" charset="0"/>
              </a:defRPr>
            </a:lvl4pPr>
            <a:lvl5pPr marL="0" indent="0">
              <a:lnSpc>
                <a:spcPts val="3000"/>
              </a:lnSpc>
              <a:spcBef>
                <a:spcPts val="0"/>
              </a:spcBef>
              <a:buFontTx/>
              <a:buNone/>
              <a:defRPr sz="2000">
                <a:latin typeface="Open Sans SemiBold" pitchFamily="2" charset="0"/>
                <a:ea typeface="Open Sans SemiBold" pitchFamily="2" charset="0"/>
                <a:cs typeface="Open Sans SemiBold" pitchFamily="2" charset="0"/>
              </a:defRPr>
            </a:lvl5pPr>
          </a:lstStyle>
          <a:p>
            <a:pPr lvl="0"/>
            <a:r>
              <a:rPr lang="de-DE" dirty="0"/>
              <a:t>Copy hinzufügen</a:t>
            </a:r>
          </a:p>
          <a:p>
            <a:pPr lvl="1"/>
            <a:r>
              <a:rPr lang="de-DE" dirty="0"/>
              <a:t>Zweite Ebene</a:t>
            </a:r>
          </a:p>
          <a:p>
            <a:pPr lvl="2"/>
            <a:r>
              <a:rPr lang="de-DE" dirty="0"/>
              <a:t>Dritte Ebene</a:t>
            </a:r>
          </a:p>
          <a:p>
            <a:pPr lvl="3"/>
            <a:r>
              <a:rPr lang="de-DE" dirty="0"/>
              <a:t>Vierte Ebene</a:t>
            </a:r>
          </a:p>
          <a:p>
            <a:pPr lvl="4"/>
            <a:r>
              <a:rPr lang="de-DE" dirty="0"/>
              <a:t>Fünfte Ebene</a:t>
            </a:r>
            <a:endParaRPr lang="en-US" dirty="0"/>
          </a:p>
        </p:txBody>
      </p:sp>
      <p:sp>
        <p:nvSpPr>
          <p:cNvPr id="32" name="Textplatzhalter 20">
            <a:extLst>
              <a:ext uri="{FF2B5EF4-FFF2-40B4-BE49-F238E27FC236}">
                <a16:creationId xmlns:a16="http://schemas.microsoft.com/office/drawing/2014/main" id="{932272A2-202C-F00E-21C7-8343CC3D428F}"/>
              </a:ext>
            </a:extLst>
          </p:cNvPr>
          <p:cNvSpPr>
            <a:spLocks noGrp="1"/>
          </p:cNvSpPr>
          <p:nvPr>
            <p:ph type="body" sz="quarter" idx="16" hasCustomPrompt="1"/>
          </p:nvPr>
        </p:nvSpPr>
        <p:spPr>
          <a:xfrm>
            <a:off x="12660052" y="11976497"/>
            <a:ext cx="8892987" cy="885599"/>
          </a:xfrm>
          <a:prstGeom prst="rect">
            <a:avLst/>
          </a:prstGeom>
        </p:spPr>
        <p:txBody>
          <a:bodyPr lIns="0" tIns="0" rIns="0" bIns="0" anchor="b" anchorCtr="0">
            <a:normAutofit/>
          </a:bodyPr>
          <a:lstStyle>
            <a:lvl1pPr marL="0" indent="0">
              <a:lnSpc>
                <a:spcPts val="3000"/>
              </a:lnSpc>
              <a:spcAft>
                <a:spcPts val="0"/>
              </a:spcAft>
              <a:buClrTx/>
              <a:buSzPct val="100000"/>
              <a:buFontTx/>
              <a:buNone/>
              <a:defRPr sz="2000" b="0">
                <a:solidFill>
                  <a:schemeClr val="tx1"/>
                </a:solidFill>
                <a:latin typeface="Open Sans SemiBold" pitchFamily="2" charset="0"/>
                <a:ea typeface="Open Sans SemiBold" pitchFamily="2" charset="0"/>
                <a:cs typeface="Open Sans SemiBold" pitchFamily="2" charset="0"/>
              </a:defRPr>
            </a:lvl1pPr>
            <a:lvl2pPr marL="0" indent="0">
              <a:lnSpc>
                <a:spcPts val="3000"/>
              </a:lnSpc>
              <a:buClrTx/>
              <a:buSzPct val="100000"/>
              <a:buFontTx/>
              <a:buNone/>
              <a:defRPr sz="2000">
                <a:latin typeface="Open Sans SemiBold" pitchFamily="2" charset="0"/>
                <a:ea typeface="Open Sans SemiBold" pitchFamily="2" charset="0"/>
                <a:cs typeface="Open Sans SemiBold" pitchFamily="2" charset="0"/>
              </a:defRPr>
            </a:lvl2pPr>
            <a:lvl3pPr marL="0" indent="0">
              <a:lnSpc>
                <a:spcPts val="3000"/>
              </a:lnSpc>
              <a:buClrTx/>
              <a:buSzPct val="100000"/>
              <a:buFontTx/>
              <a:buNone/>
              <a:defRPr sz="2000">
                <a:solidFill>
                  <a:schemeClr val="tx1"/>
                </a:solidFill>
                <a:latin typeface="Open Sans SemiBold" pitchFamily="2" charset="0"/>
                <a:ea typeface="Open Sans SemiBold" pitchFamily="2" charset="0"/>
                <a:cs typeface="Open Sans SemiBold" pitchFamily="2" charset="0"/>
              </a:defRPr>
            </a:lvl3pPr>
            <a:lvl4pPr marL="0" indent="0">
              <a:lnSpc>
                <a:spcPts val="3000"/>
              </a:lnSpc>
              <a:buClrTx/>
              <a:buSzPct val="100000"/>
              <a:buFontTx/>
              <a:buNone/>
              <a:defRPr sz="2000">
                <a:solidFill>
                  <a:schemeClr val="tx1"/>
                </a:solidFill>
                <a:latin typeface="Open Sans SemiBold" pitchFamily="2" charset="0"/>
                <a:ea typeface="Open Sans SemiBold" pitchFamily="2" charset="0"/>
                <a:cs typeface="Open Sans SemiBold" pitchFamily="2" charset="0"/>
              </a:defRPr>
            </a:lvl4pPr>
            <a:lvl5pPr marL="0" indent="0">
              <a:lnSpc>
                <a:spcPts val="3000"/>
              </a:lnSpc>
              <a:buClrTx/>
              <a:buSzPct val="100000"/>
              <a:buFontTx/>
              <a:buNone/>
              <a:defRPr sz="2000">
                <a:solidFill>
                  <a:schemeClr val="tx1"/>
                </a:solidFill>
                <a:latin typeface="Open Sans SemiBold" pitchFamily="2" charset="0"/>
                <a:ea typeface="Open Sans SemiBold" pitchFamily="2" charset="0"/>
                <a:cs typeface="Open Sans SemiBold" pitchFamily="2" charset="0"/>
              </a:defRPr>
            </a:lvl5pPr>
          </a:lstStyle>
          <a:p>
            <a:pPr lvl="0"/>
            <a:r>
              <a:rPr lang="de-DE" dirty="0"/>
              <a:t>Fußnote hinzufügen</a:t>
            </a:r>
          </a:p>
        </p:txBody>
      </p:sp>
      <p:sp>
        <p:nvSpPr>
          <p:cNvPr id="7" name="Diagrammplatzhalter 6">
            <a:extLst>
              <a:ext uri="{FF2B5EF4-FFF2-40B4-BE49-F238E27FC236}">
                <a16:creationId xmlns:a16="http://schemas.microsoft.com/office/drawing/2014/main" id="{E800A42F-A836-0479-67E9-C70A0DFEC04E}"/>
              </a:ext>
            </a:extLst>
          </p:cNvPr>
          <p:cNvSpPr>
            <a:spLocks noGrp="1"/>
          </p:cNvSpPr>
          <p:nvPr>
            <p:ph type="chart" sz="quarter" idx="17" hasCustomPrompt="1"/>
          </p:nvPr>
        </p:nvSpPr>
        <p:spPr>
          <a:xfrm>
            <a:off x="12660313" y="3689350"/>
            <a:ext cx="10801350" cy="8169275"/>
          </a:xfrm>
        </p:spPr>
        <p:txBody>
          <a:bodyPr/>
          <a:lstStyle/>
          <a:p>
            <a:r>
              <a:rPr lang="de-DE" dirty="0"/>
              <a:t>Diagramm einfügen</a:t>
            </a:r>
          </a:p>
        </p:txBody>
      </p:sp>
    </p:spTree>
    <p:extLst>
      <p:ext uri="{BB962C8B-B14F-4D97-AF65-F5344CB8AC3E}">
        <p14:creationId xmlns:p14="http://schemas.microsoft.com/office/powerpoint/2010/main" val="1601924992"/>
      </p:ext>
    </p:extLst>
  </p:cSld>
  <p:clrMapOvr>
    <a:masterClrMapping/>
  </p:clrMapOvr>
</p:sldLayout>
</file>

<file path=ppt/slideLayouts/slideLayout1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1_Diagramm und Copy HL 1zeilig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Foliennummernplatzhalter 4">
            <a:extLst>
              <a:ext uri="{FF2B5EF4-FFF2-40B4-BE49-F238E27FC236}">
                <a16:creationId xmlns:a16="http://schemas.microsoft.com/office/drawing/2014/main" id="{20290A20-775C-012D-1A51-832B4EB34BC3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B23F893-0DDB-44A8-A790-2AB073B9B557}" type="slidenum">
              <a:rPr lang="de-DE" smtClean="0"/>
              <a:pPr/>
              <a:t>‹Nr.›</a:t>
            </a:fld>
            <a:endParaRPr lang="de-DE" dirty="0"/>
          </a:p>
        </p:txBody>
      </p:sp>
      <p:sp>
        <p:nvSpPr>
          <p:cNvPr id="3" name="Datumsplatzhalter 2">
            <a:extLst>
              <a:ext uri="{FF2B5EF4-FFF2-40B4-BE49-F238E27FC236}">
                <a16:creationId xmlns:a16="http://schemas.microsoft.com/office/drawing/2014/main" id="{916435B2-989F-79B5-3B2E-623733DEE29B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695CA56-A43C-446C-9B87-2B6D2C6EFA43}" type="datetime1">
              <a:rPr lang="de-DE" smtClean="0"/>
              <a:t>29.09.2026</a:t>
            </a:fld>
            <a:endParaRPr lang="de-DE" dirty="0"/>
          </a:p>
        </p:txBody>
      </p:sp>
      <p:sp>
        <p:nvSpPr>
          <p:cNvPr id="4" name="Fußzeilenplatzhalter 3">
            <a:extLst>
              <a:ext uri="{FF2B5EF4-FFF2-40B4-BE49-F238E27FC236}">
                <a16:creationId xmlns:a16="http://schemas.microsoft.com/office/drawing/2014/main" id="{33E099A9-D981-04F1-0AA1-043D329AAD6B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/>
          </p:cNvSpPr>
          <p:nvPr>
            <p:ph type="ftr" sz="quarter" idx="11"/>
          </p:nvPr>
        </p:nvSpPr>
        <p:spPr>
          <a:xfrm>
            <a:off x="3551040" y="12355513"/>
            <a:ext cx="8209352" cy="540000"/>
          </a:xfrm>
        </p:spPr>
        <p:txBody>
          <a:bodyPr/>
          <a:lstStyle/>
          <a:p>
            <a:r>
              <a:rPr lang="de-DE"/>
              <a:t>Kompetenzspeicher - Mastbruchschule</a:t>
            </a:r>
            <a:endParaRPr lang="de-DE" dirty="0"/>
          </a:p>
        </p:txBody>
      </p:sp>
      <p:sp>
        <p:nvSpPr>
          <p:cNvPr id="32" name="Textplatzhalter 20">
            <a:extLst>
              <a:ext uri="{FF2B5EF4-FFF2-40B4-BE49-F238E27FC236}">
                <a16:creationId xmlns:a16="http://schemas.microsoft.com/office/drawing/2014/main" id="{932272A2-202C-F00E-21C7-8343CC3D428F}"/>
              </a:ext>
            </a:extLst>
          </p:cNvPr>
          <p:cNvSpPr>
            <a:spLocks noGrp="1"/>
          </p:cNvSpPr>
          <p:nvPr>
            <p:ph type="body" sz="quarter" idx="16" hasCustomPrompt="1"/>
          </p:nvPr>
        </p:nvSpPr>
        <p:spPr>
          <a:xfrm>
            <a:off x="12660052" y="11976497"/>
            <a:ext cx="8892987" cy="885599"/>
          </a:xfrm>
          <a:prstGeom prst="rect">
            <a:avLst/>
          </a:prstGeom>
        </p:spPr>
        <p:txBody>
          <a:bodyPr lIns="0" tIns="0" rIns="0" bIns="0" anchor="b" anchorCtr="0">
            <a:normAutofit/>
          </a:bodyPr>
          <a:lstStyle>
            <a:lvl1pPr marL="0" indent="0">
              <a:lnSpc>
                <a:spcPts val="3000"/>
              </a:lnSpc>
              <a:spcAft>
                <a:spcPts val="0"/>
              </a:spcAft>
              <a:buClrTx/>
              <a:buSzPct val="100000"/>
              <a:buFontTx/>
              <a:buNone/>
              <a:defRPr sz="2000" b="0">
                <a:solidFill>
                  <a:schemeClr val="tx1"/>
                </a:solidFill>
                <a:latin typeface="Open Sans SemiBold" pitchFamily="2" charset="0"/>
                <a:ea typeface="Open Sans SemiBold" pitchFamily="2" charset="0"/>
                <a:cs typeface="Open Sans SemiBold" pitchFamily="2" charset="0"/>
              </a:defRPr>
            </a:lvl1pPr>
            <a:lvl2pPr marL="0" indent="0">
              <a:lnSpc>
                <a:spcPts val="3000"/>
              </a:lnSpc>
              <a:buClrTx/>
              <a:buSzPct val="100000"/>
              <a:buFontTx/>
              <a:buNone/>
              <a:defRPr sz="2000">
                <a:latin typeface="Open Sans SemiBold" pitchFamily="2" charset="0"/>
                <a:ea typeface="Open Sans SemiBold" pitchFamily="2" charset="0"/>
                <a:cs typeface="Open Sans SemiBold" pitchFamily="2" charset="0"/>
              </a:defRPr>
            </a:lvl2pPr>
            <a:lvl3pPr marL="0" indent="0">
              <a:lnSpc>
                <a:spcPts val="3000"/>
              </a:lnSpc>
              <a:buClrTx/>
              <a:buSzPct val="100000"/>
              <a:buFontTx/>
              <a:buNone/>
              <a:defRPr sz="2000">
                <a:solidFill>
                  <a:schemeClr val="tx1"/>
                </a:solidFill>
                <a:latin typeface="Open Sans SemiBold" pitchFamily="2" charset="0"/>
                <a:ea typeface="Open Sans SemiBold" pitchFamily="2" charset="0"/>
                <a:cs typeface="Open Sans SemiBold" pitchFamily="2" charset="0"/>
              </a:defRPr>
            </a:lvl3pPr>
            <a:lvl4pPr marL="0" indent="0">
              <a:lnSpc>
                <a:spcPts val="3000"/>
              </a:lnSpc>
              <a:buClrTx/>
              <a:buSzPct val="100000"/>
              <a:buFontTx/>
              <a:buNone/>
              <a:defRPr sz="2000">
                <a:solidFill>
                  <a:schemeClr val="tx1"/>
                </a:solidFill>
                <a:latin typeface="Open Sans SemiBold" pitchFamily="2" charset="0"/>
                <a:ea typeface="Open Sans SemiBold" pitchFamily="2" charset="0"/>
                <a:cs typeface="Open Sans SemiBold" pitchFamily="2" charset="0"/>
              </a:defRPr>
            </a:lvl4pPr>
            <a:lvl5pPr marL="0" indent="0">
              <a:lnSpc>
                <a:spcPts val="3000"/>
              </a:lnSpc>
              <a:buClrTx/>
              <a:buSzPct val="100000"/>
              <a:buFontTx/>
              <a:buNone/>
              <a:defRPr sz="2000">
                <a:solidFill>
                  <a:schemeClr val="tx1"/>
                </a:solidFill>
                <a:latin typeface="Open Sans SemiBold" pitchFamily="2" charset="0"/>
                <a:ea typeface="Open Sans SemiBold" pitchFamily="2" charset="0"/>
                <a:cs typeface="Open Sans SemiBold" pitchFamily="2" charset="0"/>
              </a:defRPr>
            </a:lvl5pPr>
          </a:lstStyle>
          <a:p>
            <a:pPr lvl="0"/>
            <a:r>
              <a:rPr lang="de-DE" dirty="0"/>
              <a:t>Fußnote hinzufügen</a:t>
            </a:r>
          </a:p>
        </p:txBody>
      </p:sp>
      <p:sp>
        <p:nvSpPr>
          <p:cNvPr id="7" name="Diagrammplatzhalter 6">
            <a:extLst>
              <a:ext uri="{FF2B5EF4-FFF2-40B4-BE49-F238E27FC236}">
                <a16:creationId xmlns:a16="http://schemas.microsoft.com/office/drawing/2014/main" id="{E800A42F-A836-0479-67E9-C70A0DFEC04E}"/>
              </a:ext>
            </a:extLst>
          </p:cNvPr>
          <p:cNvSpPr>
            <a:spLocks noGrp="1"/>
          </p:cNvSpPr>
          <p:nvPr>
            <p:ph type="chart" sz="quarter" idx="17" hasCustomPrompt="1"/>
          </p:nvPr>
        </p:nvSpPr>
        <p:spPr>
          <a:xfrm>
            <a:off x="922338" y="5770800"/>
            <a:ext cx="22539325" cy="5992414"/>
          </a:xfrm>
        </p:spPr>
        <p:txBody>
          <a:bodyPr/>
          <a:lstStyle/>
          <a:p>
            <a:r>
              <a:rPr lang="de-DE" dirty="0"/>
              <a:t>Diagramm einfügen</a:t>
            </a:r>
          </a:p>
        </p:txBody>
      </p:sp>
      <p:sp>
        <p:nvSpPr>
          <p:cNvPr id="6" name="Titel 1">
            <a:extLst>
              <a:ext uri="{FF2B5EF4-FFF2-40B4-BE49-F238E27FC236}">
                <a16:creationId xmlns:a16="http://schemas.microsoft.com/office/drawing/2014/main" id="{ED58ACA3-EA3F-9E46-DA0A-CE13A2590174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>
          <a:xfrm>
            <a:off x="922338" y="3553066"/>
            <a:ext cx="22539324" cy="1025922"/>
          </a:xfrm>
        </p:spPr>
        <p:txBody>
          <a:bodyPr wrap="none">
            <a:noAutofit/>
          </a:bodyPr>
          <a:lstStyle>
            <a:lvl1pPr>
              <a:lnSpc>
                <a:spcPts val="7980"/>
              </a:lnSpc>
              <a:defRPr sz="7000"/>
            </a:lvl1pPr>
          </a:lstStyle>
          <a:p>
            <a:r>
              <a:rPr lang="de-DE" dirty="0"/>
              <a:t>Headline hinzufügen</a:t>
            </a:r>
          </a:p>
        </p:txBody>
      </p:sp>
      <p:sp>
        <p:nvSpPr>
          <p:cNvPr id="8" name="Text Placeholder 2">
            <a:extLst>
              <a:ext uri="{FF2B5EF4-FFF2-40B4-BE49-F238E27FC236}">
                <a16:creationId xmlns:a16="http://schemas.microsoft.com/office/drawing/2014/main" id="{40C8F7B3-8516-E081-6EC6-D8B1C4E9E670}"/>
              </a:ext>
            </a:extLst>
          </p:cNvPr>
          <p:cNvSpPr>
            <a:spLocks noGrp="1"/>
          </p:cNvSpPr>
          <p:nvPr>
            <p:ph idx="18" hasCustomPrompt="1"/>
          </p:nvPr>
        </p:nvSpPr>
        <p:spPr>
          <a:xfrm>
            <a:off x="922337" y="4667553"/>
            <a:ext cx="22539323" cy="613309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>
            <a:lvl1pPr marL="0" indent="0">
              <a:lnSpc>
                <a:spcPts val="5000"/>
              </a:lnSpc>
              <a:spcBef>
                <a:spcPts val="0"/>
              </a:spcBef>
              <a:spcAft>
                <a:spcPts val="0"/>
              </a:spcAft>
              <a:buFontTx/>
              <a:buNone/>
              <a:defRPr sz="4000" b="1">
                <a:solidFill>
                  <a:schemeClr val="tx2"/>
                </a:solidFill>
                <a:latin typeface="Open Sans" pitchFamily="2" charset="0"/>
                <a:ea typeface="Open Sans" pitchFamily="2" charset="0"/>
                <a:cs typeface="Open Sans" pitchFamily="2" charset="0"/>
              </a:defRPr>
            </a:lvl1pPr>
            <a:lvl2pPr marL="0" indent="0">
              <a:lnSpc>
                <a:spcPts val="4500"/>
              </a:lnSpc>
              <a:spcBef>
                <a:spcPts val="0"/>
              </a:spcBef>
              <a:buFontTx/>
              <a:buNone/>
              <a:defRPr sz="3000">
                <a:latin typeface="Open Sans" pitchFamily="2" charset="0"/>
                <a:ea typeface="Open Sans" pitchFamily="2" charset="0"/>
                <a:cs typeface="Open Sans" pitchFamily="2" charset="0"/>
              </a:defRPr>
            </a:lvl2pPr>
            <a:lvl3pPr marL="0" indent="0">
              <a:lnSpc>
                <a:spcPts val="3000"/>
              </a:lnSpc>
              <a:spcBef>
                <a:spcPts val="0"/>
              </a:spcBef>
              <a:buFontTx/>
              <a:buNone/>
              <a:defRPr sz="2000">
                <a:latin typeface="Open Sans SemiBold" pitchFamily="2" charset="0"/>
                <a:ea typeface="Open Sans SemiBold" pitchFamily="2" charset="0"/>
                <a:cs typeface="Open Sans SemiBold" pitchFamily="2" charset="0"/>
              </a:defRPr>
            </a:lvl3pPr>
            <a:lvl4pPr marL="0" indent="0">
              <a:lnSpc>
                <a:spcPts val="3000"/>
              </a:lnSpc>
              <a:spcBef>
                <a:spcPts val="0"/>
              </a:spcBef>
              <a:buFontTx/>
              <a:buNone/>
              <a:defRPr sz="2000">
                <a:latin typeface="Open Sans SemiBold" pitchFamily="2" charset="0"/>
                <a:ea typeface="Open Sans SemiBold" pitchFamily="2" charset="0"/>
                <a:cs typeface="Open Sans SemiBold" pitchFamily="2" charset="0"/>
              </a:defRPr>
            </a:lvl4pPr>
            <a:lvl5pPr marL="0" indent="0">
              <a:lnSpc>
                <a:spcPts val="3000"/>
              </a:lnSpc>
              <a:spcBef>
                <a:spcPts val="0"/>
              </a:spcBef>
              <a:buFontTx/>
              <a:buNone/>
              <a:defRPr sz="2000">
                <a:latin typeface="Open Sans SemiBold" pitchFamily="2" charset="0"/>
                <a:ea typeface="Open Sans SemiBold" pitchFamily="2" charset="0"/>
                <a:cs typeface="Open Sans SemiBold" pitchFamily="2" charset="0"/>
              </a:defRPr>
            </a:lvl5pPr>
          </a:lstStyle>
          <a:p>
            <a:pPr lvl="0"/>
            <a:r>
              <a:rPr lang="de-DE" dirty="0" err="1"/>
              <a:t>Subhead</a:t>
            </a:r>
            <a:r>
              <a:rPr lang="de-DE" dirty="0"/>
              <a:t> hinzufügen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320292656"/>
      </p:ext>
    </p:extLst>
  </p:cSld>
  <p:clrMapOvr>
    <a:masterClrMapping/>
  </p:clrMapOvr>
</p:sldLayout>
</file>

<file path=ppt/slideLayouts/slideLayout1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2_Diagramm und Copy HL 1zeilig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Foliennummernplatzhalter 4">
            <a:extLst>
              <a:ext uri="{FF2B5EF4-FFF2-40B4-BE49-F238E27FC236}">
                <a16:creationId xmlns:a16="http://schemas.microsoft.com/office/drawing/2014/main" id="{20290A20-775C-012D-1A51-832B4EB34BC3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B23F893-0DDB-44A8-A790-2AB073B9B557}" type="slidenum">
              <a:rPr lang="de-DE" smtClean="0"/>
              <a:pPr/>
              <a:t>‹Nr.›</a:t>
            </a:fld>
            <a:endParaRPr lang="de-DE" dirty="0"/>
          </a:p>
        </p:txBody>
      </p:sp>
      <p:sp>
        <p:nvSpPr>
          <p:cNvPr id="3" name="Datumsplatzhalter 2">
            <a:extLst>
              <a:ext uri="{FF2B5EF4-FFF2-40B4-BE49-F238E27FC236}">
                <a16:creationId xmlns:a16="http://schemas.microsoft.com/office/drawing/2014/main" id="{916435B2-989F-79B5-3B2E-623733DEE29B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CD3C769-0F5F-42E9-8013-47786ADAF308}" type="datetime1">
              <a:rPr lang="de-DE" smtClean="0"/>
              <a:t>29.09.2026</a:t>
            </a:fld>
            <a:endParaRPr lang="de-DE" dirty="0"/>
          </a:p>
        </p:txBody>
      </p:sp>
      <p:sp>
        <p:nvSpPr>
          <p:cNvPr id="4" name="Fußzeilenplatzhalter 3">
            <a:extLst>
              <a:ext uri="{FF2B5EF4-FFF2-40B4-BE49-F238E27FC236}">
                <a16:creationId xmlns:a16="http://schemas.microsoft.com/office/drawing/2014/main" id="{33E099A9-D981-04F1-0AA1-043D329AAD6B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/>
          </p:cNvSpPr>
          <p:nvPr>
            <p:ph type="ftr" sz="quarter" idx="11"/>
          </p:nvPr>
        </p:nvSpPr>
        <p:spPr>
          <a:xfrm>
            <a:off x="3551040" y="12355513"/>
            <a:ext cx="8209352" cy="540000"/>
          </a:xfrm>
        </p:spPr>
        <p:txBody>
          <a:bodyPr/>
          <a:lstStyle/>
          <a:p>
            <a:r>
              <a:rPr lang="de-DE"/>
              <a:t>Kompetenzspeicher - Mastbruchschule</a:t>
            </a:r>
            <a:endParaRPr lang="de-DE" dirty="0"/>
          </a:p>
        </p:txBody>
      </p:sp>
      <p:sp>
        <p:nvSpPr>
          <p:cNvPr id="32" name="Textplatzhalter 20">
            <a:extLst>
              <a:ext uri="{FF2B5EF4-FFF2-40B4-BE49-F238E27FC236}">
                <a16:creationId xmlns:a16="http://schemas.microsoft.com/office/drawing/2014/main" id="{932272A2-202C-F00E-21C7-8343CC3D428F}"/>
              </a:ext>
            </a:extLst>
          </p:cNvPr>
          <p:cNvSpPr>
            <a:spLocks noGrp="1"/>
          </p:cNvSpPr>
          <p:nvPr>
            <p:ph type="body" sz="quarter" idx="16" hasCustomPrompt="1"/>
          </p:nvPr>
        </p:nvSpPr>
        <p:spPr>
          <a:xfrm>
            <a:off x="12660052" y="11976497"/>
            <a:ext cx="8892987" cy="885599"/>
          </a:xfrm>
          <a:prstGeom prst="rect">
            <a:avLst/>
          </a:prstGeom>
        </p:spPr>
        <p:txBody>
          <a:bodyPr lIns="0" tIns="0" rIns="0" bIns="0" anchor="b" anchorCtr="0">
            <a:normAutofit/>
          </a:bodyPr>
          <a:lstStyle>
            <a:lvl1pPr marL="0" indent="0">
              <a:lnSpc>
                <a:spcPts val="3000"/>
              </a:lnSpc>
              <a:spcAft>
                <a:spcPts val="0"/>
              </a:spcAft>
              <a:buClrTx/>
              <a:buSzPct val="100000"/>
              <a:buFontTx/>
              <a:buNone/>
              <a:defRPr sz="2000" b="0">
                <a:solidFill>
                  <a:schemeClr val="tx1"/>
                </a:solidFill>
                <a:latin typeface="Open Sans SemiBold" pitchFamily="2" charset="0"/>
                <a:ea typeface="Open Sans SemiBold" pitchFamily="2" charset="0"/>
                <a:cs typeface="Open Sans SemiBold" pitchFamily="2" charset="0"/>
              </a:defRPr>
            </a:lvl1pPr>
            <a:lvl2pPr marL="0" indent="0">
              <a:lnSpc>
                <a:spcPts val="3000"/>
              </a:lnSpc>
              <a:buClrTx/>
              <a:buSzPct val="100000"/>
              <a:buFontTx/>
              <a:buNone/>
              <a:defRPr sz="2000">
                <a:latin typeface="Open Sans SemiBold" pitchFamily="2" charset="0"/>
                <a:ea typeface="Open Sans SemiBold" pitchFamily="2" charset="0"/>
                <a:cs typeface="Open Sans SemiBold" pitchFamily="2" charset="0"/>
              </a:defRPr>
            </a:lvl2pPr>
            <a:lvl3pPr marL="0" indent="0">
              <a:lnSpc>
                <a:spcPts val="3000"/>
              </a:lnSpc>
              <a:buClrTx/>
              <a:buSzPct val="100000"/>
              <a:buFontTx/>
              <a:buNone/>
              <a:defRPr sz="2000">
                <a:solidFill>
                  <a:schemeClr val="tx1"/>
                </a:solidFill>
                <a:latin typeface="Open Sans SemiBold" pitchFamily="2" charset="0"/>
                <a:ea typeface="Open Sans SemiBold" pitchFamily="2" charset="0"/>
                <a:cs typeface="Open Sans SemiBold" pitchFamily="2" charset="0"/>
              </a:defRPr>
            </a:lvl3pPr>
            <a:lvl4pPr marL="0" indent="0">
              <a:lnSpc>
                <a:spcPts val="3000"/>
              </a:lnSpc>
              <a:buClrTx/>
              <a:buSzPct val="100000"/>
              <a:buFontTx/>
              <a:buNone/>
              <a:defRPr sz="2000">
                <a:solidFill>
                  <a:schemeClr val="tx1"/>
                </a:solidFill>
                <a:latin typeface="Open Sans SemiBold" pitchFamily="2" charset="0"/>
                <a:ea typeface="Open Sans SemiBold" pitchFamily="2" charset="0"/>
                <a:cs typeface="Open Sans SemiBold" pitchFamily="2" charset="0"/>
              </a:defRPr>
            </a:lvl4pPr>
            <a:lvl5pPr marL="0" indent="0">
              <a:lnSpc>
                <a:spcPts val="3000"/>
              </a:lnSpc>
              <a:buClrTx/>
              <a:buSzPct val="100000"/>
              <a:buFontTx/>
              <a:buNone/>
              <a:defRPr sz="2000">
                <a:solidFill>
                  <a:schemeClr val="tx1"/>
                </a:solidFill>
                <a:latin typeface="Open Sans SemiBold" pitchFamily="2" charset="0"/>
                <a:ea typeface="Open Sans SemiBold" pitchFamily="2" charset="0"/>
                <a:cs typeface="Open Sans SemiBold" pitchFamily="2" charset="0"/>
              </a:defRPr>
            </a:lvl5pPr>
          </a:lstStyle>
          <a:p>
            <a:pPr lvl="0"/>
            <a:r>
              <a:rPr lang="de-DE" dirty="0"/>
              <a:t>Fußnote hinzufügen</a:t>
            </a:r>
          </a:p>
        </p:txBody>
      </p:sp>
      <p:sp>
        <p:nvSpPr>
          <p:cNvPr id="7" name="Diagrammplatzhalter 6">
            <a:extLst>
              <a:ext uri="{FF2B5EF4-FFF2-40B4-BE49-F238E27FC236}">
                <a16:creationId xmlns:a16="http://schemas.microsoft.com/office/drawing/2014/main" id="{E800A42F-A836-0479-67E9-C70A0DFEC04E}"/>
              </a:ext>
            </a:extLst>
          </p:cNvPr>
          <p:cNvSpPr>
            <a:spLocks noGrp="1"/>
          </p:cNvSpPr>
          <p:nvPr>
            <p:ph type="chart" sz="quarter" idx="17" hasCustomPrompt="1"/>
          </p:nvPr>
        </p:nvSpPr>
        <p:spPr>
          <a:xfrm>
            <a:off x="922338" y="4990454"/>
            <a:ext cx="22539325" cy="6772760"/>
          </a:xfrm>
        </p:spPr>
        <p:txBody>
          <a:bodyPr/>
          <a:lstStyle/>
          <a:p>
            <a:r>
              <a:rPr lang="de-DE" dirty="0"/>
              <a:t>Diagramm einfügen</a:t>
            </a:r>
          </a:p>
        </p:txBody>
      </p:sp>
      <p:sp>
        <p:nvSpPr>
          <p:cNvPr id="6" name="Titel 1">
            <a:extLst>
              <a:ext uri="{FF2B5EF4-FFF2-40B4-BE49-F238E27FC236}">
                <a16:creationId xmlns:a16="http://schemas.microsoft.com/office/drawing/2014/main" id="{ED58ACA3-EA3F-9E46-DA0A-CE13A2590174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>
          <a:xfrm>
            <a:off x="922338" y="3553066"/>
            <a:ext cx="22539324" cy="1025922"/>
          </a:xfrm>
        </p:spPr>
        <p:txBody>
          <a:bodyPr wrap="none">
            <a:noAutofit/>
          </a:bodyPr>
          <a:lstStyle>
            <a:lvl1pPr>
              <a:lnSpc>
                <a:spcPts val="7980"/>
              </a:lnSpc>
              <a:defRPr sz="7000"/>
            </a:lvl1pPr>
          </a:lstStyle>
          <a:p>
            <a:r>
              <a:rPr lang="de-DE" dirty="0"/>
              <a:t>Headline hinzufügen</a:t>
            </a:r>
          </a:p>
        </p:txBody>
      </p:sp>
    </p:spTree>
    <p:extLst>
      <p:ext uri="{BB962C8B-B14F-4D97-AF65-F5344CB8AC3E}">
        <p14:creationId xmlns:p14="http://schemas.microsoft.com/office/powerpoint/2010/main" val="3056639634"/>
      </p:ext>
    </p:extLst>
  </p:cSld>
  <p:clrMapOvr>
    <a:masterClrMapping/>
  </p:clrMapOvr>
</p:sldLayout>
</file>

<file path=ppt/slideLayouts/slideLayout1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3_Diagramm und Copy HL 1zeilig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Foliennummernplatzhalter 4">
            <a:extLst>
              <a:ext uri="{FF2B5EF4-FFF2-40B4-BE49-F238E27FC236}">
                <a16:creationId xmlns:a16="http://schemas.microsoft.com/office/drawing/2014/main" id="{20290A20-775C-012D-1A51-832B4EB34BC3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B23F893-0DDB-44A8-A790-2AB073B9B557}" type="slidenum">
              <a:rPr lang="de-DE" smtClean="0"/>
              <a:pPr/>
              <a:t>‹Nr.›</a:t>
            </a:fld>
            <a:endParaRPr lang="de-DE" dirty="0"/>
          </a:p>
        </p:txBody>
      </p:sp>
      <p:sp>
        <p:nvSpPr>
          <p:cNvPr id="3" name="Datumsplatzhalter 2">
            <a:extLst>
              <a:ext uri="{FF2B5EF4-FFF2-40B4-BE49-F238E27FC236}">
                <a16:creationId xmlns:a16="http://schemas.microsoft.com/office/drawing/2014/main" id="{916435B2-989F-79B5-3B2E-623733DEE29B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6C0AC1F-6216-46BE-AE92-26A540AC2802}" type="datetime1">
              <a:rPr lang="de-DE" smtClean="0"/>
              <a:t>29.09.2026</a:t>
            </a:fld>
            <a:endParaRPr lang="de-DE" dirty="0"/>
          </a:p>
        </p:txBody>
      </p:sp>
      <p:sp>
        <p:nvSpPr>
          <p:cNvPr id="4" name="Fußzeilenplatzhalter 3">
            <a:extLst>
              <a:ext uri="{FF2B5EF4-FFF2-40B4-BE49-F238E27FC236}">
                <a16:creationId xmlns:a16="http://schemas.microsoft.com/office/drawing/2014/main" id="{33E099A9-D981-04F1-0AA1-043D329AAD6B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/>
          </p:cNvSpPr>
          <p:nvPr>
            <p:ph type="ftr" sz="quarter" idx="11"/>
          </p:nvPr>
        </p:nvSpPr>
        <p:spPr>
          <a:xfrm>
            <a:off x="3551040" y="12355513"/>
            <a:ext cx="8209352" cy="540000"/>
          </a:xfrm>
        </p:spPr>
        <p:txBody>
          <a:bodyPr/>
          <a:lstStyle/>
          <a:p>
            <a:r>
              <a:rPr lang="de-DE"/>
              <a:t>Kompetenzspeicher - Mastbruchschule</a:t>
            </a:r>
            <a:endParaRPr lang="de-DE" dirty="0"/>
          </a:p>
        </p:txBody>
      </p:sp>
      <p:sp>
        <p:nvSpPr>
          <p:cNvPr id="32" name="Textplatzhalter 20">
            <a:extLst>
              <a:ext uri="{FF2B5EF4-FFF2-40B4-BE49-F238E27FC236}">
                <a16:creationId xmlns:a16="http://schemas.microsoft.com/office/drawing/2014/main" id="{932272A2-202C-F00E-21C7-8343CC3D428F}"/>
              </a:ext>
            </a:extLst>
          </p:cNvPr>
          <p:cNvSpPr>
            <a:spLocks noGrp="1"/>
          </p:cNvSpPr>
          <p:nvPr>
            <p:ph type="body" sz="quarter" idx="16" hasCustomPrompt="1"/>
          </p:nvPr>
        </p:nvSpPr>
        <p:spPr>
          <a:xfrm>
            <a:off x="12660052" y="11976497"/>
            <a:ext cx="8892987" cy="885599"/>
          </a:xfrm>
          <a:prstGeom prst="rect">
            <a:avLst/>
          </a:prstGeom>
        </p:spPr>
        <p:txBody>
          <a:bodyPr lIns="0" tIns="0" rIns="0" bIns="0" anchor="b" anchorCtr="0">
            <a:normAutofit/>
          </a:bodyPr>
          <a:lstStyle>
            <a:lvl1pPr marL="0" indent="0">
              <a:lnSpc>
                <a:spcPts val="3000"/>
              </a:lnSpc>
              <a:spcAft>
                <a:spcPts val="0"/>
              </a:spcAft>
              <a:buClrTx/>
              <a:buSzPct val="100000"/>
              <a:buFontTx/>
              <a:buNone/>
              <a:defRPr sz="2000" b="0">
                <a:solidFill>
                  <a:schemeClr val="tx1"/>
                </a:solidFill>
                <a:latin typeface="Open Sans SemiBold" pitchFamily="2" charset="0"/>
                <a:ea typeface="Open Sans SemiBold" pitchFamily="2" charset="0"/>
                <a:cs typeface="Open Sans SemiBold" pitchFamily="2" charset="0"/>
              </a:defRPr>
            </a:lvl1pPr>
            <a:lvl2pPr marL="0" indent="0">
              <a:lnSpc>
                <a:spcPts val="3000"/>
              </a:lnSpc>
              <a:buClrTx/>
              <a:buSzPct val="100000"/>
              <a:buFontTx/>
              <a:buNone/>
              <a:defRPr sz="2000">
                <a:latin typeface="Open Sans SemiBold" pitchFamily="2" charset="0"/>
                <a:ea typeface="Open Sans SemiBold" pitchFamily="2" charset="0"/>
                <a:cs typeface="Open Sans SemiBold" pitchFamily="2" charset="0"/>
              </a:defRPr>
            </a:lvl2pPr>
            <a:lvl3pPr marL="0" indent="0">
              <a:lnSpc>
                <a:spcPts val="3000"/>
              </a:lnSpc>
              <a:buClrTx/>
              <a:buSzPct val="100000"/>
              <a:buFontTx/>
              <a:buNone/>
              <a:defRPr sz="2000">
                <a:solidFill>
                  <a:schemeClr val="tx1"/>
                </a:solidFill>
                <a:latin typeface="Open Sans SemiBold" pitchFamily="2" charset="0"/>
                <a:ea typeface="Open Sans SemiBold" pitchFamily="2" charset="0"/>
                <a:cs typeface="Open Sans SemiBold" pitchFamily="2" charset="0"/>
              </a:defRPr>
            </a:lvl3pPr>
            <a:lvl4pPr marL="0" indent="0">
              <a:lnSpc>
                <a:spcPts val="3000"/>
              </a:lnSpc>
              <a:buClrTx/>
              <a:buSzPct val="100000"/>
              <a:buFontTx/>
              <a:buNone/>
              <a:defRPr sz="2000">
                <a:solidFill>
                  <a:schemeClr val="tx1"/>
                </a:solidFill>
                <a:latin typeface="Open Sans SemiBold" pitchFamily="2" charset="0"/>
                <a:ea typeface="Open Sans SemiBold" pitchFamily="2" charset="0"/>
                <a:cs typeface="Open Sans SemiBold" pitchFamily="2" charset="0"/>
              </a:defRPr>
            </a:lvl4pPr>
            <a:lvl5pPr marL="0" indent="0">
              <a:lnSpc>
                <a:spcPts val="3000"/>
              </a:lnSpc>
              <a:buClrTx/>
              <a:buSzPct val="100000"/>
              <a:buFontTx/>
              <a:buNone/>
              <a:defRPr sz="2000">
                <a:solidFill>
                  <a:schemeClr val="tx1"/>
                </a:solidFill>
                <a:latin typeface="Open Sans SemiBold" pitchFamily="2" charset="0"/>
                <a:ea typeface="Open Sans SemiBold" pitchFamily="2" charset="0"/>
                <a:cs typeface="Open Sans SemiBold" pitchFamily="2" charset="0"/>
              </a:defRPr>
            </a:lvl5pPr>
          </a:lstStyle>
          <a:p>
            <a:pPr lvl="0"/>
            <a:r>
              <a:rPr lang="de-DE" dirty="0"/>
              <a:t>Fußnote hinzufügen</a:t>
            </a:r>
          </a:p>
        </p:txBody>
      </p:sp>
      <p:sp>
        <p:nvSpPr>
          <p:cNvPr id="8" name="Rechteck 7">
            <a:extLst>
              <a:ext uri="{FF2B5EF4-FFF2-40B4-BE49-F238E27FC236}">
                <a16:creationId xmlns:a16="http://schemas.microsoft.com/office/drawing/2014/main" id="{6C9CD6C1-CA2D-4BA2-C020-2B83B3F743E3}"/>
              </a:ext>
            </a:extLst>
          </p:cNvPr>
          <p:cNvSpPr/>
          <p:nvPr/>
        </p:nvSpPr>
        <p:spPr>
          <a:xfrm>
            <a:off x="0" y="0"/>
            <a:ext cx="24384000" cy="11763214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de-DE" dirty="0"/>
          </a:p>
        </p:txBody>
      </p:sp>
      <p:sp>
        <p:nvSpPr>
          <p:cNvPr id="7" name="Rechteck 6">
            <a:extLst>
              <a:ext uri="{FF2B5EF4-FFF2-40B4-BE49-F238E27FC236}">
                <a16:creationId xmlns:a16="http://schemas.microsoft.com/office/drawing/2014/main" id="{F3F32CD2-B6C5-46C9-B84A-1F8B4D182772}"/>
              </a:ext>
            </a:extLst>
          </p:cNvPr>
          <p:cNvSpPr/>
          <p:nvPr userDrawn="1"/>
        </p:nvSpPr>
        <p:spPr>
          <a:xfrm>
            <a:off x="0" y="0"/>
            <a:ext cx="24384000" cy="11763214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de-DE" dirty="0"/>
          </a:p>
        </p:txBody>
      </p:sp>
    </p:spTree>
    <p:extLst>
      <p:ext uri="{BB962C8B-B14F-4D97-AF65-F5344CB8AC3E}">
        <p14:creationId xmlns:p14="http://schemas.microsoft.com/office/powerpoint/2010/main" val="260571051"/>
      </p:ext>
    </p:extLst>
  </p:cSld>
  <p:clrMapOvr>
    <a:masterClrMapping/>
  </p:clrMapOvr>
</p:sldLayout>
</file>

<file path=ppt/slideLayouts/slideLayout19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Diagramm und Copy HL 2zeilig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>
            <a:extLst>
              <a:ext uri="{FF2B5EF4-FFF2-40B4-BE49-F238E27FC236}">
                <a16:creationId xmlns:a16="http://schemas.microsoft.com/office/drawing/2014/main" id="{9A739705-46EB-5E2A-0DCB-5661BDE8D54F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>
          <a:xfrm>
            <a:off x="922338" y="3553066"/>
            <a:ext cx="10801350" cy="2168284"/>
          </a:xfrm>
        </p:spPr>
        <p:txBody>
          <a:bodyPr>
            <a:noAutofit/>
          </a:bodyPr>
          <a:lstStyle>
            <a:lvl1pPr>
              <a:lnSpc>
                <a:spcPts val="7980"/>
              </a:lnSpc>
              <a:defRPr sz="7000"/>
            </a:lvl1pPr>
          </a:lstStyle>
          <a:p>
            <a:r>
              <a:rPr lang="de-DE" dirty="0"/>
              <a:t>Headline hinzufügen</a:t>
            </a:r>
          </a:p>
        </p:txBody>
      </p:sp>
      <p:sp>
        <p:nvSpPr>
          <p:cNvPr id="5" name="Foliennummernplatzhalter 4">
            <a:extLst>
              <a:ext uri="{FF2B5EF4-FFF2-40B4-BE49-F238E27FC236}">
                <a16:creationId xmlns:a16="http://schemas.microsoft.com/office/drawing/2014/main" id="{20290A20-775C-012D-1A51-832B4EB34BC3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B23F893-0DDB-44A8-A790-2AB073B9B557}" type="slidenum">
              <a:rPr lang="de-DE" smtClean="0"/>
              <a:pPr/>
              <a:t>‹Nr.›</a:t>
            </a:fld>
            <a:endParaRPr lang="de-DE" dirty="0"/>
          </a:p>
        </p:txBody>
      </p:sp>
      <p:sp>
        <p:nvSpPr>
          <p:cNvPr id="3" name="Datumsplatzhalter 2">
            <a:extLst>
              <a:ext uri="{FF2B5EF4-FFF2-40B4-BE49-F238E27FC236}">
                <a16:creationId xmlns:a16="http://schemas.microsoft.com/office/drawing/2014/main" id="{916435B2-989F-79B5-3B2E-623733DEE29B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52BA9B8-40CE-49B1-B1E9-71CAED126F81}" type="datetime1">
              <a:rPr lang="de-DE" smtClean="0"/>
              <a:t>29.09.2026</a:t>
            </a:fld>
            <a:endParaRPr lang="de-DE" dirty="0"/>
          </a:p>
        </p:txBody>
      </p:sp>
      <p:sp>
        <p:nvSpPr>
          <p:cNvPr id="4" name="Fußzeilenplatzhalter 3">
            <a:extLst>
              <a:ext uri="{FF2B5EF4-FFF2-40B4-BE49-F238E27FC236}">
                <a16:creationId xmlns:a16="http://schemas.microsoft.com/office/drawing/2014/main" id="{33E099A9-D981-04F1-0AA1-043D329AAD6B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/>
          </p:cNvSpPr>
          <p:nvPr>
            <p:ph type="ftr" sz="quarter" idx="11"/>
          </p:nvPr>
        </p:nvSpPr>
        <p:spPr>
          <a:xfrm>
            <a:off x="3551040" y="12355513"/>
            <a:ext cx="8209352" cy="540000"/>
          </a:xfrm>
        </p:spPr>
        <p:txBody>
          <a:bodyPr/>
          <a:lstStyle/>
          <a:p>
            <a:r>
              <a:rPr lang="de-DE"/>
              <a:t>Kompetenzspeicher - Mastbruchschule</a:t>
            </a:r>
            <a:endParaRPr lang="de-DE" dirty="0"/>
          </a:p>
        </p:txBody>
      </p:sp>
      <p:sp>
        <p:nvSpPr>
          <p:cNvPr id="15" name="Text Placeholder 2">
            <a:extLst>
              <a:ext uri="{FF2B5EF4-FFF2-40B4-BE49-F238E27FC236}">
                <a16:creationId xmlns:a16="http://schemas.microsoft.com/office/drawing/2014/main" id="{2CBD2619-EF59-BAE1-55A7-814BC6EDF71B}"/>
              </a:ext>
            </a:extLst>
          </p:cNvPr>
          <p:cNvSpPr>
            <a:spLocks noGrp="1"/>
          </p:cNvSpPr>
          <p:nvPr>
            <p:ph idx="1" hasCustomPrompt="1"/>
          </p:nvPr>
        </p:nvSpPr>
        <p:spPr>
          <a:xfrm>
            <a:off x="922338" y="6141600"/>
            <a:ext cx="10801350" cy="2278381"/>
          </a:xfrm>
          <a:prstGeom prst="rect">
            <a:avLst/>
          </a:prstGeom>
        </p:spPr>
        <p:txBody>
          <a:bodyPr vert="horz" lIns="0" tIns="0" rIns="0" bIns="0" rtlCol="0">
            <a:spAutoFit/>
          </a:bodyPr>
          <a:lstStyle>
            <a:lvl1pPr marL="0" indent="0">
              <a:lnSpc>
                <a:spcPts val="4500"/>
              </a:lnSpc>
              <a:spcBef>
                <a:spcPts val="0"/>
              </a:spcBef>
              <a:spcAft>
                <a:spcPts val="0"/>
              </a:spcAft>
              <a:buFontTx/>
              <a:buNone/>
              <a:defRPr sz="3000" b="0">
                <a:solidFill>
                  <a:schemeClr val="tx1"/>
                </a:solidFill>
                <a:latin typeface="Open Sans" pitchFamily="2" charset="0"/>
                <a:ea typeface="Open Sans" pitchFamily="2" charset="0"/>
                <a:cs typeface="Open Sans" pitchFamily="2" charset="0"/>
              </a:defRPr>
            </a:lvl1pPr>
            <a:lvl2pPr marL="0" indent="0">
              <a:lnSpc>
                <a:spcPts val="4500"/>
              </a:lnSpc>
              <a:spcBef>
                <a:spcPts val="0"/>
              </a:spcBef>
              <a:buFontTx/>
              <a:buNone/>
              <a:defRPr sz="3000">
                <a:latin typeface="Open Sans" pitchFamily="2" charset="0"/>
                <a:ea typeface="Open Sans" pitchFamily="2" charset="0"/>
                <a:cs typeface="Open Sans" pitchFamily="2" charset="0"/>
              </a:defRPr>
            </a:lvl2pPr>
            <a:lvl3pPr marL="0" indent="0">
              <a:lnSpc>
                <a:spcPts val="3000"/>
              </a:lnSpc>
              <a:spcBef>
                <a:spcPts val="0"/>
              </a:spcBef>
              <a:buFontTx/>
              <a:buNone/>
              <a:defRPr sz="2000">
                <a:latin typeface="Open Sans SemiBold" pitchFamily="2" charset="0"/>
                <a:ea typeface="Open Sans SemiBold" pitchFamily="2" charset="0"/>
                <a:cs typeface="Open Sans SemiBold" pitchFamily="2" charset="0"/>
              </a:defRPr>
            </a:lvl3pPr>
            <a:lvl4pPr marL="0" indent="0">
              <a:lnSpc>
                <a:spcPts val="3000"/>
              </a:lnSpc>
              <a:spcBef>
                <a:spcPts val="0"/>
              </a:spcBef>
              <a:buFontTx/>
              <a:buNone/>
              <a:defRPr sz="2000">
                <a:latin typeface="Open Sans SemiBold" pitchFamily="2" charset="0"/>
                <a:ea typeface="Open Sans SemiBold" pitchFamily="2" charset="0"/>
                <a:cs typeface="Open Sans SemiBold" pitchFamily="2" charset="0"/>
              </a:defRPr>
            </a:lvl4pPr>
            <a:lvl5pPr marL="0" indent="0">
              <a:lnSpc>
                <a:spcPts val="3000"/>
              </a:lnSpc>
              <a:spcBef>
                <a:spcPts val="0"/>
              </a:spcBef>
              <a:buFontTx/>
              <a:buNone/>
              <a:defRPr sz="2000">
                <a:latin typeface="Open Sans SemiBold" pitchFamily="2" charset="0"/>
                <a:ea typeface="Open Sans SemiBold" pitchFamily="2" charset="0"/>
                <a:cs typeface="Open Sans SemiBold" pitchFamily="2" charset="0"/>
              </a:defRPr>
            </a:lvl5pPr>
          </a:lstStyle>
          <a:p>
            <a:pPr lvl="0"/>
            <a:r>
              <a:rPr lang="de-DE" dirty="0"/>
              <a:t>Copy hinzufügen</a:t>
            </a:r>
          </a:p>
          <a:p>
            <a:pPr lvl="1"/>
            <a:r>
              <a:rPr lang="de-DE" dirty="0"/>
              <a:t>Zweite Ebene</a:t>
            </a:r>
          </a:p>
          <a:p>
            <a:pPr lvl="2"/>
            <a:r>
              <a:rPr lang="de-DE" dirty="0"/>
              <a:t>Dritte Ebene</a:t>
            </a:r>
          </a:p>
          <a:p>
            <a:pPr lvl="3"/>
            <a:r>
              <a:rPr lang="de-DE" dirty="0"/>
              <a:t>Vierte Ebene</a:t>
            </a:r>
          </a:p>
          <a:p>
            <a:pPr lvl="4"/>
            <a:r>
              <a:rPr lang="de-DE" dirty="0"/>
              <a:t>Fünfte Ebene</a:t>
            </a:r>
            <a:endParaRPr lang="en-US" dirty="0"/>
          </a:p>
        </p:txBody>
      </p:sp>
      <p:sp>
        <p:nvSpPr>
          <p:cNvPr id="32" name="Textplatzhalter 20">
            <a:extLst>
              <a:ext uri="{FF2B5EF4-FFF2-40B4-BE49-F238E27FC236}">
                <a16:creationId xmlns:a16="http://schemas.microsoft.com/office/drawing/2014/main" id="{932272A2-202C-F00E-21C7-8343CC3D428F}"/>
              </a:ext>
            </a:extLst>
          </p:cNvPr>
          <p:cNvSpPr>
            <a:spLocks noGrp="1"/>
          </p:cNvSpPr>
          <p:nvPr>
            <p:ph type="body" sz="quarter" idx="16" hasCustomPrompt="1"/>
          </p:nvPr>
        </p:nvSpPr>
        <p:spPr>
          <a:xfrm>
            <a:off x="12660052" y="11976497"/>
            <a:ext cx="8892987" cy="885599"/>
          </a:xfrm>
          <a:prstGeom prst="rect">
            <a:avLst/>
          </a:prstGeom>
        </p:spPr>
        <p:txBody>
          <a:bodyPr lIns="0" tIns="0" rIns="0" bIns="0" anchor="b" anchorCtr="0">
            <a:normAutofit/>
          </a:bodyPr>
          <a:lstStyle>
            <a:lvl1pPr marL="0" indent="0">
              <a:lnSpc>
                <a:spcPts val="3000"/>
              </a:lnSpc>
              <a:spcAft>
                <a:spcPts val="0"/>
              </a:spcAft>
              <a:buClrTx/>
              <a:buSzPct val="100000"/>
              <a:buFontTx/>
              <a:buNone/>
              <a:defRPr sz="2000" b="0">
                <a:solidFill>
                  <a:schemeClr val="tx1"/>
                </a:solidFill>
                <a:latin typeface="Open Sans SemiBold" pitchFamily="2" charset="0"/>
                <a:ea typeface="Open Sans SemiBold" pitchFamily="2" charset="0"/>
                <a:cs typeface="Open Sans SemiBold" pitchFamily="2" charset="0"/>
              </a:defRPr>
            </a:lvl1pPr>
            <a:lvl2pPr marL="0" indent="0">
              <a:lnSpc>
                <a:spcPts val="3000"/>
              </a:lnSpc>
              <a:buClrTx/>
              <a:buSzPct val="100000"/>
              <a:buFontTx/>
              <a:buNone/>
              <a:defRPr sz="2000">
                <a:latin typeface="Open Sans SemiBold" pitchFamily="2" charset="0"/>
                <a:ea typeface="Open Sans SemiBold" pitchFamily="2" charset="0"/>
                <a:cs typeface="Open Sans SemiBold" pitchFamily="2" charset="0"/>
              </a:defRPr>
            </a:lvl2pPr>
            <a:lvl3pPr marL="0" indent="0">
              <a:lnSpc>
                <a:spcPts val="3000"/>
              </a:lnSpc>
              <a:buClrTx/>
              <a:buSzPct val="100000"/>
              <a:buFontTx/>
              <a:buNone/>
              <a:defRPr sz="2000">
                <a:solidFill>
                  <a:schemeClr val="tx1"/>
                </a:solidFill>
                <a:latin typeface="Open Sans SemiBold" pitchFamily="2" charset="0"/>
                <a:ea typeface="Open Sans SemiBold" pitchFamily="2" charset="0"/>
                <a:cs typeface="Open Sans SemiBold" pitchFamily="2" charset="0"/>
              </a:defRPr>
            </a:lvl3pPr>
            <a:lvl4pPr marL="0" indent="0">
              <a:lnSpc>
                <a:spcPts val="3000"/>
              </a:lnSpc>
              <a:buClrTx/>
              <a:buSzPct val="100000"/>
              <a:buFontTx/>
              <a:buNone/>
              <a:defRPr sz="2000">
                <a:solidFill>
                  <a:schemeClr val="tx1"/>
                </a:solidFill>
                <a:latin typeface="Open Sans SemiBold" pitchFamily="2" charset="0"/>
                <a:ea typeface="Open Sans SemiBold" pitchFamily="2" charset="0"/>
                <a:cs typeface="Open Sans SemiBold" pitchFamily="2" charset="0"/>
              </a:defRPr>
            </a:lvl4pPr>
            <a:lvl5pPr marL="0" indent="0">
              <a:lnSpc>
                <a:spcPts val="3000"/>
              </a:lnSpc>
              <a:buClrTx/>
              <a:buSzPct val="100000"/>
              <a:buFontTx/>
              <a:buNone/>
              <a:defRPr sz="2000">
                <a:solidFill>
                  <a:schemeClr val="tx1"/>
                </a:solidFill>
                <a:latin typeface="Open Sans SemiBold" pitchFamily="2" charset="0"/>
                <a:ea typeface="Open Sans SemiBold" pitchFamily="2" charset="0"/>
                <a:cs typeface="Open Sans SemiBold" pitchFamily="2" charset="0"/>
              </a:defRPr>
            </a:lvl5pPr>
          </a:lstStyle>
          <a:p>
            <a:pPr lvl="0"/>
            <a:r>
              <a:rPr lang="de-DE" dirty="0"/>
              <a:t>Fußnote hinzufügen</a:t>
            </a:r>
          </a:p>
        </p:txBody>
      </p:sp>
      <p:sp>
        <p:nvSpPr>
          <p:cNvPr id="7" name="Diagrammplatzhalter 6">
            <a:extLst>
              <a:ext uri="{FF2B5EF4-FFF2-40B4-BE49-F238E27FC236}">
                <a16:creationId xmlns:a16="http://schemas.microsoft.com/office/drawing/2014/main" id="{906C49DD-F885-4CAB-D025-E7B1EEE9DC2E}"/>
              </a:ext>
            </a:extLst>
          </p:cNvPr>
          <p:cNvSpPr>
            <a:spLocks noGrp="1"/>
          </p:cNvSpPr>
          <p:nvPr>
            <p:ph type="chart" sz="quarter" idx="17" hasCustomPrompt="1"/>
          </p:nvPr>
        </p:nvSpPr>
        <p:spPr>
          <a:xfrm>
            <a:off x="12660313" y="3689350"/>
            <a:ext cx="10801350" cy="8169275"/>
          </a:xfrm>
        </p:spPr>
        <p:txBody>
          <a:bodyPr/>
          <a:lstStyle/>
          <a:p>
            <a:r>
              <a:rPr lang="de-DE" dirty="0"/>
              <a:t>Diagramm einfügen</a:t>
            </a:r>
          </a:p>
        </p:txBody>
      </p:sp>
    </p:spTree>
    <p:extLst>
      <p:ext uri="{BB962C8B-B14F-4D97-AF65-F5344CB8AC3E}">
        <p14:creationId xmlns:p14="http://schemas.microsoft.com/office/powerpoint/2010/main" val="26081903"/>
      </p:ext>
    </p:extLst>
  </p:cSld>
  <p:clrMapOvr>
    <a:masterClrMapping/>
  </p:clrMapOvr>
</p:sldLayout>
</file>

<file path=ppt/slideLayouts/slideLayout2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Kapiteltrenn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4" name="Textplatzhalter 22">
            <a:extLst>
              <a:ext uri="{FF2B5EF4-FFF2-40B4-BE49-F238E27FC236}">
                <a16:creationId xmlns:a16="http://schemas.microsoft.com/office/drawing/2014/main" id="{5ABEEBE2-E920-0B5C-64D6-2C447D202A27}"/>
              </a:ext>
            </a:extLst>
          </p:cNvPr>
          <p:cNvSpPr>
            <a:spLocks noGrp="1"/>
          </p:cNvSpPr>
          <p:nvPr>
            <p:ph type="body" sz="quarter" idx="13" hasCustomPrompt="1"/>
          </p:nvPr>
        </p:nvSpPr>
        <p:spPr>
          <a:xfrm>
            <a:off x="1461600" y="1289050"/>
            <a:ext cx="9290051" cy="10046677"/>
          </a:xfrm>
          <a:noFill/>
          <a:ln>
            <a:noFill/>
          </a:ln>
        </p:spPr>
        <p:txBody>
          <a:bodyPr lIns="0" tIns="0" rIns="0" bIns="0" anchor="b" anchorCtr="0">
            <a:noAutofit/>
          </a:bodyPr>
          <a:lstStyle>
            <a:lvl1pPr>
              <a:defRPr sz="49000">
                <a:solidFill>
                  <a:schemeClr val="tx2"/>
                </a:solidFill>
                <a:latin typeface="+mj-lt"/>
              </a:defRPr>
            </a:lvl1pPr>
          </a:lstStyle>
          <a:p>
            <a:pPr lvl="0"/>
            <a:r>
              <a:rPr lang="de-DE" dirty="0"/>
              <a:t>01</a:t>
            </a:r>
          </a:p>
        </p:txBody>
      </p:sp>
      <p:sp>
        <p:nvSpPr>
          <p:cNvPr id="2" name="Titel 1">
            <a:extLst>
              <a:ext uri="{FF2B5EF4-FFF2-40B4-BE49-F238E27FC236}">
                <a16:creationId xmlns:a16="http://schemas.microsoft.com/office/drawing/2014/main" id="{F0DA0763-D510-D444-BAFA-9319ED5A7BD2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>
          <a:xfrm>
            <a:off x="9630000" y="5065734"/>
            <a:ext cx="10869105" cy="2333972"/>
          </a:xfrm>
        </p:spPr>
        <p:txBody>
          <a:bodyPr wrap="none" rIns="720000"/>
          <a:lstStyle>
            <a:lvl1pPr>
              <a:defRPr>
                <a:solidFill>
                  <a:schemeClr val="tx2"/>
                </a:solidFill>
              </a:defRPr>
            </a:lvl1pPr>
          </a:lstStyle>
          <a:p>
            <a:r>
              <a:rPr lang="de-DE" dirty="0"/>
              <a:t>Mastertitelformat </a:t>
            </a:r>
            <a:br>
              <a:rPr lang="de-DE" dirty="0"/>
            </a:br>
            <a:r>
              <a:rPr lang="de-DE" dirty="0"/>
              <a:t>bearbeiten</a:t>
            </a:r>
          </a:p>
        </p:txBody>
      </p:sp>
      <p:sp>
        <p:nvSpPr>
          <p:cNvPr id="3" name="Datumsplatzhalter 2">
            <a:extLst>
              <a:ext uri="{FF2B5EF4-FFF2-40B4-BE49-F238E27FC236}">
                <a16:creationId xmlns:a16="http://schemas.microsoft.com/office/drawing/2014/main" id="{39E04981-266E-2711-6C86-0A64F1981C1B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60257AA-87BB-4D5F-80F6-873D869EAE9B}" type="datetime1">
              <a:rPr lang="de-DE" smtClean="0"/>
              <a:t>29.09.2026</a:t>
            </a:fld>
            <a:endParaRPr lang="de-DE" dirty="0"/>
          </a:p>
        </p:txBody>
      </p:sp>
      <p:sp>
        <p:nvSpPr>
          <p:cNvPr id="4" name="Fußzeilenplatzhalter 3">
            <a:extLst>
              <a:ext uri="{FF2B5EF4-FFF2-40B4-BE49-F238E27FC236}">
                <a16:creationId xmlns:a16="http://schemas.microsoft.com/office/drawing/2014/main" id="{C5F16BF5-4A66-907F-5919-6321E45C22A8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de-DE"/>
              <a:t>Kompetenzspeicher - Mastbruchschule</a:t>
            </a:r>
            <a:endParaRPr lang="de-DE" dirty="0"/>
          </a:p>
        </p:txBody>
      </p:sp>
      <p:sp>
        <p:nvSpPr>
          <p:cNvPr id="5" name="Foliennummernplatzhalter 4">
            <a:extLst>
              <a:ext uri="{FF2B5EF4-FFF2-40B4-BE49-F238E27FC236}">
                <a16:creationId xmlns:a16="http://schemas.microsoft.com/office/drawing/2014/main" id="{92A78497-33D7-CAD0-652F-088D1CD9C3FD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B23F893-0DDB-44A8-A790-2AB073B9B557}" type="slidenum">
              <a:rPr lang="de-DE" smtClean="0"/>
              <a:pPr/>
              <a:t>‹Nr.›</a:t>
            </a:fld>
            <a:endParaRPr lang="de-DE" dirty="0"/>
          </a:p>
        </p:txBody>
      </p:sp>
      <p:grpSp>
        <p:nvGrpSpPr>
          <p:cNvPr id="12" name="Gruppieren 11">
            <a:extLst>
              <a:ext uri="{FF2B5EF4-FFF2-40B4-BE49-F238E27FC236}">
                <a16:creationId xmlns:a16="http://schemas.microsoft.com/office/drawing/2014/main" id="{C615402B-A156-44FA-DC1D-D8F8B44D2E40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GrpSpPr>
            <a:grpSpLocks noChangeAspect="1"/>
          </p:cNvGrpSpPr>
          <p:nvPr/>
        </p:nvGrpSpPr>
        <p:grpSpPr>
          <a:xfrm>
            <a:off x="925200" y="9216478"/>
            <a:ext cx="1450800" cy="1450800"/>
            <a:chOff x="6447692" y="1586522"/>
            <a:chExt cx="1270800" cy="1270800"/>
          </a:xfrm>
          <a:solidFill>
            <a:schemeClr val="accent1"/>
          </a:solidFill>
        </p:grpSpPr>
        <p:sp>
          <p:nvSpPr>
            <p:cNvPr id="13" name="Rechteck 12">
              <a:extLst>
                <a:ext uri="{FF2B5EF4-FFF2-40B4-BE49-F238E27FC236}">
                  <a16:creationId xmlns:a16="http://schemas.microsoft.com/office/drawing/2014/main" id="{37D13F7A-2054-9FF3-04A0-FD8B26B242C7}"/>
                </a:ext>
              </a:extLst>
            </p:cNvPr>
            <p:cNvSpPr/>
            <p:nvPr/>
          </p:nvSpPr>
          <p:spPr>
            <a:xfrm>
              <a:off x="6447692" y="1586522"/>
              <a:ext cx="158400" cy="1270800"/>
            </a:xfrm>
            <a:prstGeom prst="rect">
              <a:avLst/>
            </a:prstGeom>
            <a:grpFill/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de-DE" dirty="0"/>
            </a:p>
          </p:txBody>
        </p:sp>
        <p:sp>
          <p:nvSpPr>
            <p:cNvPr id="14" name="Rechteck 13">
              <a:extLst>
                <a:ext uri="{FF2B5EF4-FFF2-40B4-BE49-F238E27FC236}">
                  <a16:creationId xmlns:a16="http://schemas.microsoft.com/office/drawing/2014/main" id="{146FA503-A9F3-A4D8-6836-43279339C1A4}"/>
                </a:ext>
              </a:extLst>
            </p:cNvPr>
            <p:cNvSpPr/>
            <p:nvPr/>
          </p:nvSpPr>
          <p:spPr>
            <a:xfrm rot="16200000">
              <a:off x="7003892" y="2142722"/>
              <a:ext cx="158400" cy="1270800"/>
            </a:xfrm>
            <a:prstGeom prst="rect">
              <a:avLst/>
            </a:prstGeom>
            <a:grpFill/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de-DE" dirty="0"/>
            </a:p>
          </p:txBody>
        </p:sp>
      </p:grpSp>
      <p:grpSp>
        <p:nvGrpSpPr>
          <p:cNvPr id="10" name="Gruppieren 9">
            <a:extLst>
              <a:ext uri="{FF2B5EF4-FFF2-40B4-BE49-F238E27FC236}">
                <a16:creationId xmlns:a16="http://schemas.microsoft.com/office/drawing/2014/main" id="{4A4BDBBD-E0A4-4FAC-B278-6CA54A336BF8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GrpSpPr>
            <a:grpSpLocks noChangeAspect="1"/>
          </p:cNvGrpSpPr>
          <p:nvPr userDrawn="1"/>
        </p:nvGrpSpPr>
        <p:grpSpPr>
          <a:xfrm>
            <a:off x="925200" y="9216478"/>
            <a:ext cx="1450800" cy="1450800"/>
            <a:chOff x="6447692" y="1586522"/>
            <a:chExt cx="1270800" cy="1270800"/>
          </a:xfrm>
          <a:solidFill>
            <a:schemeClr val="accent1"/>
          </a:solidFill>
        </p:grpSpPr>
        <p:sp>
          <p:nvSpPr>
            <p:cNvPr id="11" name="Rechteck 10">
              <a:extLst>
                <a:ext uri="{FF2B5EF4-FFF2-40B4-BE49-F238E27FC236}">
                  <a16:creationId xmlns:a16="http://schemas.microsoft.com/office/drawing/2014/main" id="{DA4866FB-55E0-4761-AED1-F6AF91720ABA}"/>
                </a:ext>
              </a:extLst>
            </p:cNvPr>
            <p:cNvSpPr/>
            <p:nvPr userDrawn="1"/>
          </p:nvSpPr>
          <p:spPr>
            <a:xfrm>
              <a:off x="6447692" y="1586522"/>
              <a:ext cx="158400" cy="1270800"/>
            </a:xfrm>
            <a:prstGeom prst="rect">
              <a:avLst/>
            </a:prstGeom>
            <a:grpFill/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de-DE" dirty="0"/>
            </a:p>
          </p:txBody>
        </p:sp>
        <p:sp>
          <p:nvSpPr>
            <p:cNvPr id="15" name="Rechteck 14">
              <a:extLst>
                <a:ext uri="{FF2B5EF4-FFF2-40B4-BE49-F238E27FC236}">
                  <a16:creationId xmlns:a16="http://schemas.microsoft.com/office/drawing/2014/main" id="{DB097519-46FB-4E91-BD05-5CA1448D6C17}"/>
                </a:ext>
              </a:extLst>
            </p:cNvPr>
            <p:cNvSpPr/>
            <p:nvPr userDrawn="1"/>
          </p:nvSpPr>
          <p:spPr>
            <a:xfrm rot="16200000">
              <a:off x="7003892" y="2142722"/>
              <a:ext cx="158400" cy="1270800"/>
            </a:xfrm>
            <a:prstGeom prst="rect">
              <a:avLst/>
            </a:prstGeom>
            <a:grpFill/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de-DE" dirty="0"/>
            </a:p>
          </p:txBody>
        </p:sp>
      </p:grpSp>
    </p:spTree>
    <p:extLst>
      <p:ext uri="{BB962C8B-B14F-4D97-AF65-F5344CB8AC3E}">
        <p14:creationId xmlns:p14="http://schemas.microsoft.com/office/powerpoint/2010/main" val="1930110924"/>
      </p:ext>
    </p:extLst>
  </p:cSld>
  <p:clrMapOvr>
    <a:masterClrMapping/>
  </p:clrMapOvr>
</p:sldLayout>
</file>

<file path=ppt/slideLayouts/slideLayout2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Impressum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>
            <a:extLst>
              <a:ext uri="{FF2B5EF4-FFF2-40B4-BE49-F238E27FC236}">
                <a16:creationId xmlns:a16="http://schemas.microsoft.com/office/drawing/2014/main" id="{3A4F0367-3950-D9AA-2D57-24FF3F556999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>
          <a:xfrm>
            <a:off x="1555200" y="5751030"/>
            <a:ext cx="10369662" cy="1106970"/>
          </a:xfrm>
        </p:spPr>
        <p:txBody>
          <a:bodyPr wrap="none" rIns="792000" anchor="b" anchorCtr="0">
            <a:spAutoFit/>
          </a:bodyPr>
          <a:lstStyle>
            <a:lvl1pPr>
              <a:defRPr sz="7000">
                <a:latin typeface="+mj-lt"/>
              </a:defRPr>
            </a:lvl1pPr>
          </a:lstStyle>
          <a:p>
            <a:r>
              <a:rPr lang="de-DE" dirty="0"/>
              <a:t>Headline hinzufügen</a:t>
            </a:r>
          </a:p>
        </p:txBody>
      </p:sp>
      <p:sp>
        <p:nvSpPr>
          <p:cNvPr id="8" name="Text Placeholder 2">
            <a:extLst>
              <a:ext uri="{FF2B5EF4-FFF2-40B4-BE49-F238E27FC236}">
                <a16:creationId xmlns:a16="http://schemas.microsoft.com/office/drawing/2014/main" id="{9BC37901-93F1-C10A-8F00-60198CF4CDF8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922338" y="7383600"/>
            <a:ext cx="8950197" cy="3069532"/>
          </a:xfrm>
          <a:prstGeom prst="rect">
            <a:avLst/>
          </a:prstGeom>
        </p:spPr>
        <p:txBody>
          <a:bodyPr vert="horz" wrap="none" lIns="630000" tIns="0" rIns="720000" bIns="720000" rtlCol="0">
            <a:spAutoFit/>
          </a:bodyPr>
          <a:lstStyle>
            <a:lvl1pPr marL="0" indent="0">
              <a:lnSpc>
                <a:spcPts val="5000"/>
              </a:lnSpc>
              <a:spcBef>
                <a:spcPts val="0"/>
              </a:spcBef>
              <a:buFontTx/>
              <a:buNone/>
              <a:defRPr sz="4000" b="1">
                <a:latin typeface="Open Sans" pitchFamily="2" charset="0"/>
                <a:ea typeface="Open Sans" pitchFamily="2" charset="0"/>
                <a:cs typeface="Open Sans" pitchFamily="2" charset="0"/>
              </a:defRPr>
            </a:lvl1pPr>
            <a:lvl2pPr marL="0" indent="0">
              <a:lnSpc>
                <a:spcPts val="4500"/>
              </a:lnSpc>
              <a:spcBef>
                <a:spcPts val="0"/>
              </a:spcBef>
              <a:buFontTx/>
              <a:buNone/>
              <a:defRPr sz="3000">
                <a:latin typeface="Open Sans" pitchFamily="2" charset="0"/>
                <a:ea typeface="Open Sans" pitchFamily="2" charset="0"/>
                <a:cs typeface="Open Sans" pitchFamily="2" charset="0"/>
              </a:defRPr>
            </a:lvl2pPr>
            <a:lvl3pPr marL="0" indent="0">
              <a:lnSpc>
                <a:spcPts val="3000"/>
              </a:lnSpc>
              <a:spcBef>
                <a:spcPts val="0"/>
              </a:spcBef>
              <a:buFontTx/>
              <a:buNone/>
              <a:defRPr sz="2000">
                <a:latin typeface="Open Sans SemiBold" pitchFamily="2" charset="0"/>
                <a:ea typeface="Open Sans SemiBold" pitchFamily="2" charset="0"/>
                <a:cs typeface="Open Sans SemiBold" pitchFamily="2" charset="0"/>
              </a:defRPr>
            </a:lvl3pPr>
            <a:lvl4pPr marL="0" indent="0">
              <a:lnSpc>
                <a:spcPts val="3000"/>
              </a:lnSpc>
              <a:spcBef>
                <a:spcPts val="0"/>
              </a:spcBef>
              <a:buFontTx/>
              <a:buNone/>
              <a:defRPr sz="2000">
                <a:latin typeface="Open Sans SemiBold" pitchFamily="2" charset="0"/>
                <a:ea typeface="Open Sans SemiBold" pitchFamily="2" charset="0"/>
                <a:cs typeface="Open Sans SemiBold" pitchFamily="2" charset="0"/>
              </a:defRPr>
            </a:lvl4pPr>
            <a:lvl5pPr marL="0" indent="0">
              <a:lnSpc>
                <a:spcPts val="3000"/>
              </a:lnSpc>
              <a:spcBef>
                <a:spcPts val="0"/>
              </a:spcBef>
              <a:buFontTx/>
              <a:buNone/>
              <a:defRPr sz="2000">
                <a:latin typeface="Open Sans SemiBold" pitchFamily="2" charset="0"/>
                <a:ea typeface="Open Sans SemiBold" pitchFamily="2" charset="0"/>
                <a:cs typeface="Open Sans SemiBold" pitchFamily="2" charset="0"/>
              </a:defRPr>
            </a:lvl5pPr>
          </a:lstStyle>
          <a:p>
            <a:pPr lvl="0"/>
            <a:r>
              <a:rPr lang="de-DE"/>
              <a:t>Mastertextformat bearbeiten</a:t>
            </a:r>
          </a:p>
          <a:p>
            <a:pPr lvl="1"/>
            <a:r>
              <a:rPr lang="de-DE"/>
              <a:t>Zweite Ebene</a:t>
            </a:r>
          </a:p>
          <a:p>
            <a:pPr lvl="2"/>
            <a:r>
              <a:rPr lang="de-DE"/>
              <a:t>Dritte Ebene</a:t>
            </a:r>
          </a:p>
          <a:p>
            <a:pPr lvl="3"/>
            <a:r>
              <a:rPr lang="de-DE"/>
              <a:t>Vierte Ebene</a:t>
            </a:r>
          </a:p>
          <a:p>
            <a:pPr lvl="4"/>
            <a:r>
              <a:rPr lang="de-DE"/>
              <a:t>Fünfte Ebene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025333501"/>
      </p:ext>
    </p:extLst>
  </p:cSld>
  <p:clrMapOvr>
    <a:masterClrMapping/>
  </p:clrMapOvr>
</p:sldLayout>
</file>

<file path=ppt/slideLayouts/slideLayout2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Leer mit Fußzeil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Datumsplatzhalter 2">
            <a:extLst>
              <a:ext uri="{FF2B5EF4-FFF2-40B4-BE49-F238E27FC236}">
                <a16:creationId xmlns:a16="http://schemas.microsoft.com/office/drawing/2014/main" id="{32212F97-348F-CD0C-E041-97FD2CC6DD94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E3B0E83-6E51-46B8-BD42-DCD25D2CBA0C}" type="datetime1">
              <a:rPr lang="de-DE" smtClean="0"/>
              <a:t>29.09.2026</a:t>
            </a:fld>
            <a:endParaRPr lang="de-DE" dirty="0"/>
          </a:p>
        </p:txBody>
      </p:sp>
      <p:sp>
        <p:nvSpPr>
          <p:cNvPr id="4" name="Fußzeilenplatzhalter 3">
            <a:extLst>
              <a:ext uri="{FF2B5EF4-FFF2-40B4-BE49-F238E27FC236}">
                <a16:creationId xmlns:a16="http://schemas.microsoft.com/office/drawing/2014/main" id="{D97CE122-48EC-B60C-AC55-F773C120D7A6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de-DE"/>
              <a:t>Kompetenzspeicher - Mastbruchschule</a:t>
            </a:r>
            <a:endParaRPr lang="de-DE" dirty="0"/>
          </a:p>
        </p:txBody>
      </p:sp>
      <p:sp>
        <p:nvSpPr>
          <p:cNvPr id="5" name="Foliennummernplatzhalter 4">
            <a:extLst>
              <a:ext uri="{FF2B5EF4-FFF2-40B4-BE49-F238E27FC236}">
                <a16:creationId xmlns:a16="http://schemas.microsoft.com/office/drawing/2014/main" id="{CE95F950-A992-2A3B-DD84-DAC9D6A5509B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B23F893-0DDB-44A8-A790-2AB073B9B557}" type="slidenum">
              <a:rPr lang="de-DE" smtClean="0"/>
              <a:pPr/>
              <a:t>‹Nr.›</a:t>
            </a:fld>
            <a:endParaRPr lang="de-DE" dirty="0"/>
          </a:p>
        </p:txBody>
      </p:sp>
    </p:spTree>
    <p:extLst>
      <p:ext uri="{BB962C8B-B14F-4D97-AF65-F5344CB8AC3E}">
        <p14:creationId xmlns:p14="http://schemas.microsoft.com/office/powerpoint/2010/main" val="3666645522"/>
      </p:ext>
    </p:extLst>
  </p:cSld>
  <p:clrMapOvr>
    <a:masterClrMapping/>
  </p:clrMapOvr>
</p:sldLayout>
</file>

<file path=ppt/slideLayouts/slideLayout2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Leer_ohne Fußzeil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636104374"/>
      </p:ext>
    </p:extLst>
  </p:cSld>
  <p:clrMapOvr>
    <a:masterClrMapping/>
  </p:clrMapOvr>
</p:sldLayout>
</file>

<file path=ppt/slideLayouts/slideLayout2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2_Titel_mit Bild_3zeilig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0" name="Bildplatzhalter 29">
            <a:extLst>
              <a:ext uri="{FF2B5EF4-FFF2-40B4-BE49-F238E27FC236}">
                <a16:creationId xmlns:a16="http://schemas.microsoft.com/office/drawing/2014/main" id="{0C6460E8-563A-242F-DE87-0034FD44C4ED}"/>
              </a:ext>
            </a:extLst>
          </p:cNvPr>
          <p:cNvSpPr>
            <a:spLocks noGrp="1"/>
          </p:cNvSpPr>
          <p:nvPr>
            <p:ph type="pic" sz="quarter" idx="14"/>
          </p:nvPr>
        </p:nvSpPr>
        <p:spPr>
          <a:xfrm>
            <a:off x="0" y="3689350"/>
            <a:ext cx="24384000" cy="10026650"/>
          </a:xfrm>
        </p:spPr>
        <p:txBody>
          <a:bodyPr/>
          <a:lstStyle/>
          <a:p>
            <a:endParaRPr lang="de-DE" dirty="0"/>
          </a:p>
        </p:txBody>
      </p:sp>
      <p:sp>
        <p:nvSpPr>
          <p:cNvPr id="2" name="Titel 1">
            <a:extLst>
              <a:ext uri="{FF2B5EF4-FFF2-40B4-BE49-F238E27FC236}">
                <a16:creationId xmlns:a16="http://schemas.microsoft.com/office/drawing/2014/main" id="{F0DA0763-D510-D444-BAFA-9319ED5A7BD2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395961" y="4648980"/>
            <a:ext cx="17276760" cy="1303627"/>
          </a:xfrm>
        </p:spPr>
        <p:txBody>
          <a:bodyPr wrap="square" rIns="907200">
            <a:spAutoFit/>
          </a:bodyPr>
          <a:lstStyle>
            <a:lvl1pPr>
              <a:lnSpc>
                <a:spcPts val="10800"/>
              </a:lnSpc>
              <a:defRPr>
                <a:solidFill>
                  <a:schemeClr val="bg1"/>
                </a:solidFill>
              </a:defRPr>
            </a:lvl1pPr>
          </a:lstStyle>
          <a:p>
            <a:r>
              <a:rPr lang="de-DE" dirty="0"/>
              <a:t>Mastertitelformat bearbeiten</a:t>
            </a:r>
          </a:p>
        </p:txBody>
      </p:sp>
      <p:sp>
        <p:nvSpPr>
          <p:cNvPr id="3" name="Textplatzhalter 22">
            <a:extLst>
              <a:ext uri="{FF2B5EF4-FFF2-40B4-BE49-F238E27FC236}">
                <a16:creationId xmlns:a16="http://schemas.microsoft.com/office/drawing/2014/main" id="{4250232A-EFA7-1D6C-D3D6-1D3DFC8743DB}"/>
              </a:ext>
              <a:ext uri="{C183D7F6-B498-43B3-948B-1728B52AA6E4}">
                <adec:decorative xmlns:adec="http://schemas.microsoft.com/office/drawing/2017/decorative" val="0"/>
              </a:ext>
            </a:extLst>
          </p:cNvPr>
          <p:cNvSpPr>
            <a:spLocks noGrp="1"/>
          </p:cNvSpPr>
          <p:nvPr>
            <p:ph type="body" sz="quarter" idx="15"/>
          </p:nvPr>
        </p:nvSpPr>
        <p:spPr>
          <a:xfrm>
            <a:off x="1108780" y="8787349"/>
            <a:ext cx="14683618" cy="2133319"/>
          </a:xfrm>
          <a:solidFill>
            <a:schemeClr val="bg1"/>
          </a:solidFill>
        </p:spPr>
        <p:txBody>
          <a:bodyPr wrap="square" lIns="324000" tIns="234000" bIns="450000" anchor="t" anchorCtr="0">
            <a:spAutoFit/>
          </a:bodyPr>
          <a:lstStyle>
            <a:lvl1pPr>
              <a:lnSpc>
                <a:spcPts val="5600"/>
              </a:lnSpc>
              <a:spcAft>
                <a:spcPts val="1500"/>
              </a:spcAft>
              <a:defRPr sz="4600" b="1">
                <a:solidFill>
                  <a:schemeClr val="tx2"/>
                </a:solidFill>
              </a:defRPr>
            </a:lvl1pPr>
            <a:lvl2pPr>
              <a:defRPr/>
            </a:lvl2pPr>
          </a:lstStyle>
          <a:p>
            <a:pPr lvl="0"/>
            <a:r>
              <a:rPr lang="de-DE" dirty="0"/>
              <a:t>Mastertextformat bearbeiten</a:t>
            </a:r>
          </a:p>
          <a:p>
            <a:pPr lvl="1"/>
            <a:r>
              <a:rPr lang="de-DE" dirty="0"/>
              <a:t>Zweite </a:t>
            </a:r>
            <a:r>
              <a:rPr lang="de-DE" dirty="0" err="1"/>
              <a:t>Ebenesdasda</a:t>
            </a:r>
            <a:endParaRPr lang="de-DE" dirty="0"/>
          </a:p>
        </p:txBody>
      </p:sp>
    </p:spTree>
    <p:extLst>
      <p:ext uri="{BB962C8B-B14F-4D97-AF65-F5344CB8AC3E}">
        <p14:creationId xmlns:p14="http://schemas.microsoft.com/office/powerpoint/2010/main" val="387064183"/>
      </p:ext>
    </p:extLst>
  </p:cSld>
  <p:clrMapOvr>
    <a:masterClrMapping/>
  </p:clrMapOvr>
</p:sldLayout>
</file>

<file path=ppt/slideLayouts/slideLayout2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_Titel_mit Bild_1zeilig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0" name="Bildplatzhalter 29">
            <a:extLst>
              <a:ext uri="{FF2B5EF4-FFF2-40B4-BE49-F238E27FC236}">
                <a16:creationId xmlns:a16="http://schemas.microsoft.com/office/drawing/2014/main" id="{0C6460E8-563A-242F-DE87-0034FD44C4ED}"/>
              </a:ext>
            </a:extLst>
          </p:cNvPr>
          <p:cNvSpPr>
            <a:spLocks noGrp="1"/>
          </p:cNvSpPr>
          <p:nvPr>
            <p:ph type="pic" sz="quarter" idx="14"/>
          </p:nvPr>
        </p:nvSpPr>
        <p:spPr>
          <a:xfrm>
            <a:off x="0" y="3689350"/>
            <a:ext cx="24384000" cy="10026650"/>
          </a:xfrm>
        </p:spPr>
        <p:txBody>
          <a:bodyPr/>
          <a:lstStyle/>
          <a:p>
            <a:endParaRPr lang="de-DE" dirty="0"/>
          </a:p>
        </p:txBody>
      </p:sp>
      <p:sp>
        <p:nvSpPr>
          <p:cNvPr id="2" name="Titel 1">
            <a:extLst>
              <a:ext uri="{FF2B5EF4-FFF2-40B4-BE49-F238E27FC236}">
                <a16:creationId xmlns:a16="http://schemas.microsoft.com/office/drawing/2014/main" id="{F0DA0763-D510-D444-BAFA-9319ED5A7BD2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395961" y="4648980"/>
            <a:ext cx="17276759" cy="1303627"/>
          </a:xfrm>
        </p:spPr>
        <p:txBody>
          <a:bodyPr wrap="square" rIns="540000">
            <a:spAutoFit/>
          </a:bodyPr>
          <a:lstStyle>
            <a:lvl1pPr>
              <a:lnSpc>
                <a:spcPts val="10800"/>
              </a:lnSpc>
              <a:defRPr>
                <a:solidFill>
                  <a:schemeClr val="bg1"/>
                </a:solidFill>
              </a:defRPr>
            </a:lvl1pPr>
          </a:lstStyle>
          <a:p>
            <a:r>
              <a:rPr lang="de-DE" dirty="0"/>
              <a:t>Mastertitelformat bearbeiten</a:t>
            </a:r>
          </a:p>
        </p:txBody>
      </p:sp>
      <p:sp>
        <p:nvSpPr>
          <p:cNvPr id="12" name="Textplatzhalter 22">
            <a:extLst>
              <a:ext uri="{FF2B5EF4-FFF2-40B4-BE49-F238E27FC236}">
                <a16:creationId xmlns:a16="http://schemas.microsoft.com/office/drawing/2014/main" id="{2C854BFE-6242-2F24-8BAC-CD830AC5BC5B}"/>
              </a:ext>
              <a:ext uri="{C183D7F6-B498-43B3-948B-1728B52AA6E4}">
                <adec:decorative xmlns:adec="http://schemas.microsoft.com/office/drawing/2017/decorative" val="0"/>
              </a:ext>
            </a:extLst>
          </p:cNvPr>
          <p:cNvSpPr>
            <a:spLocks noGrp="1"/>
          </p:cNvSpPr>
          <p:nvPr>
            <p:ph type="body" sz="quarter" idx="15"/>
          </p:nvPr>
        </p:nvSpPr>
        <p:spPr>
          <a:xfrm>
            <a:off x="1106577" y="6044485"/>
            <a:ext cx="14683618" cy="2133319"/>
          </a:xfrm>
          <a:solidFill>
            <a:schemeClr val="bg1"/>
          </a:solidFill>
        </p:spPr>
        <p:txBody>
          <a:bodyPr wrap="square" lIns="324000" tIns="234000" bIns="450000" anchor="t" anchorCtr="0">
            <a:spAutoFit/>
          </a:bodyPr>
          <a:lstStyle>
            <a:lvl1pPr>
              <a:lnSpc>
                <a:spcPts val="5600"/>
              </a:lnSpc>
              <a:spcAft>
                <a:spcPts val="1500"/>
              </a:spcAft>
              <a:defRPr sz="4600" b="1">
                <a:solidFill>
                  <a:schemeClr val="tx2"/>
                </a:solidFill>
              </a:defRPr>
            </a:lvl1pPr>
            <a:lvl2pPr>
              <a:defRPr/>
            </a:lvl2pPr>
          </a:lstStyle>
          <a:p>
            <a:pPr lvl="0"/>
            <a:r>
              <a:rPr lang="de-DE" dirty="0"/>
              <a:t>Mastertextformat bearbeiten</a:t>
            </a:r>
          </a:p>
          <a:p>
            <a:pPr lvl="1"/>
            <a:r>
              <a:rPr lang="de-DE" dirty="0"/>
              <a:t>Zweite </a:t>
            </a:r>
            <a:r>
              <a:rPr lang="de-DE" dirty="0" err="1"/>
              <a:t>Ebenesdasda</a:t>
            </a:r>
            <a:endParaRPr lang="de-DE" dirty="0"/>
          </a:p>
        </p:txBody>
      </p:sp>
    </p:spTree>
    <p:extLst>
      <p:ext uri="{BB962C8B-B14F-4D97-AF65-F5344CB8AC3E}">
        <p14:creationId xmlns:p14="http://schemas.microsoft.com/office/powerpoint/2010/main" val="1271544143"/>
      </p:ext>
    </p:extLst>
  </p:cSld>
  <p:clrMapOvr>
    <a:masterClrMapping/>
  </p:clrMapOvr>
</p:sldLayout>
</file>

<file path=ppt/slideLayouts/slideLayout2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_Titel_mit Bild_2zeilig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0" name="Bildplatzhalter 29">
            <a:extLst>
              <a:ext uri="{FF2B5EF4-FFF2-40B4-BE49-F238E27FC236}">
                <a16:creationId xmlns:a16="http://schemas.microsoft.com/office/drawing/2014/main" id="{0C6460E8-563A-242F-DE87-0034FD44C4ED}"/>
              </a:ext>
            </a:extLst>
          </p:cNvPr>
          <p:cNvSpPr>
            <a:spLocks noGrp="1"/>
          </p:cNvSpPr>
          <p:nvPr>
            <p:ph type="pic" sz="quarter" idx="14"/>
          </p:nvPr>
        </p:nvSpPr>
        <p:spPr>
          <a:xfrm>
            <a:off x="0" y="3689350"/>
            <a:ext cx="24384000" cy="10026650"/>
          </a:xfrm>
        </p:spPr>
        <p:txBody>
          <a:bodyPr/>
          <a:lstStyle/>
          <a:p>
            <a:endParaRPr lang="de-DE" dirty="0"/>
          </a:p>
        </p:txBody>
      </p:sp>
      <p:sp>
        <p:nvSpPr>
          <p:cNvPr id="2" name="Titel 1">
            <a:extLst>
              <a:ext uri="{FF2B5EF4-FFF2-40B4-BE49-F238E27FC236}">
                <a16:creationId xmlns:a16="http://schemas.microsoft.com/office/drawing/2014/main" id="{F0DA0763-D510-D444-BAFA-9319ED5A7BD2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395961" y="4648980"/>
            <a:ext cx="17276760" cy="1303627"/>
          </a:xfrm>
        </p:spPr>
        <p:txBody>
          <a:bodyPr wrap="square" rIns="540000">
            <a:spAutoFit/>
          </a:bodyPr>
          <a:lstStyle>
            <a:lvl1pPr>
              <a:lnSpc>
                <a:spcPts val="10800"/>
              </a:lnSpc>
              <a:defRPr>
                <a:solidFill>
                  <a:schemeClr val="bg1"/>
                </a:solidFill>
              </a:defRPr>
            </a:lvl1pPr>
          </a:lstStyle>
          <a:p>
            <a:r>
              <a:rPr lang="de-DE" dirty="0"/>
              <a:t>Mastertitelformat bearbeiten</a:t>
            </a:r>
          </a:p>
        </p:txBody>
      </p:sp>
      <p:sp>
        <p:nvSpPr>
          <p:cNvPr id="3" name="Textplatzhalter 22">
            <a:extLst>
              <a:ext uri="{FF2B5EF4-FFF2-40B4-BE49-F238E27FC236}">
                <a16:creationId xmlns:a16="http://schemas.microsoft.com/office/drawing/2014/main" id="{EB216DDE-1498-78EF-098A-F006E0A3A7DD}"/>
              </a:ext>
              <a:ext uri="{C183D7F6-B498-43B3-948B-1728B52AA6E4}">
                <adec:decorative xmlns:adec="http://schemas.microsoft.com/office/drawing/2017/decorative" val="0"/>
              </a:ext>
            </a:extLst>
          </p:cNvPr>
          <p:cNvSpPr>
            <a:spLocks noGrp="1"/>
          </p:cNvSpPr>
          <p:nvPr>
            <p:ph type="body" sz="quarter" idx="15"/>
          </p:nvPr>
        </p:nvSpPr>
        <p:spPr>
          <a:xfrm>
            <a:off x="1108782" y="7415917"/>
            <a:ext cx="14683618" cy="2133319"/>
          </a:xfrm>
          <a:solidFill>
            <a:schemeClr val="bg1"/>
          </a:solidFill>
        </p:spPr>
        <p:txBody>
          <a:bodyPr wrap="square" lIns="324000" tIns="234000" bIns="450000" anchor="t" anchorCtr="0">
            <a:spAutoFit/>
          </a:bodyPr>
          <a:lstStyle>
            <a:lvl1pPr>
              <a:lnSpc>
                <a:spcPts val="5600"/>
              </a:lnSpc>
              <a:spcAft>
                <a:spcPts val="1500"/>
              </a:spcAft>
              <a:defRPr sz="4600" b="1">
                <a:solidFill>
                  <a:schemeClr val="tx2"/>
                </a:solidFill>
              </a:defRPr>
            </a:lvl1pPr>
            <a:lvl2pPr>
              <a:defRPr/>
            </a:lvl2pPr>
          </a:lstStyle>
          <a:p>
            <a:pPr lvl="0"/>
            <a:r>
              <a:rPr lang="de-DE" dirty="0"/>
              <a:t>Mastertextformat bearbeiten</a:t>
            </a:r>
          </a:p>
          <a:p>
            <a:pPr lvl="1"/>
            <a:r>
              <a:rPr lang="de-DE" dirty="0"/>
              <a:t>Zweite </a:t>
            </a:r>
            <a:r>
              <a:rPr lang="de-DE" dirty="0" err="1"/>
              <a:t>Ebenesdasda</a:t>
            </a:r>
            <a:endParaRPr lang="de-DE" dirty="0"/>
          </a:p>
        </p:txBody>
      </p:sp>
    </p:spTree>
    <p:extLst>
      <p:ext uri="{BB962C8B-B14F-4D97-AF65-F5344CB8AC3E}">
        <p14:creationId xmlns:p14="http://schemas.microsoft.com/office/powerpoint/2010/main" val="3270687223"/>
      </p:ext>
    </p:extLst>
  </p:cSld>
  <p:clrMapOvr>
    <a:masterClrMapping/>
  </p:clrMapOvr>
</p:sldLayout>
</file>

<file path=ppt/slideLayouts/slideLayout2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3_Titel_mit Bild_3zeilig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0" name="Bildplatzhalter 29">
            <a:extLst>
              <a:ext uri="{FF2B5EF4-FFF2-40B4-BE49-F238E27FC236}">
                <a16:creationId xmlns:a16="http://schemas.microsoft.com/office/drawing/2014/main" id="{0C6460E8-563A-242F-DE87-0034FD44C4ED}"/>
              </a:ext>
            </a:extLst>
          </p:cNvPr>
          <p:cNvSpPr>
            <a:spLocks noGrp="1"/>
          </p:cNvSpPr>
          <p:nvPr>
            <p:ph type="pic" sz="quarter" idx="14"/>
          </p:nvPr>
        </p:nvSpPr>
        <p:spPr>
          <a:xfrm>
            <a:off x="0" y="3689350"/>
            <a:ext cx="24384000" cy="10026650"/>
          </a:xfrm>
        </p:spPr>
        <p:txBody>
          <a:bodyPr/>
          <a:lstStyle/>
          <a:p>
            <a:endParaRPr lang="de-DE" dirty="0"/>
          </a:p>
        </p:txBody>
      </p:sp>
      <p:sp>
        <p:nvSpPr>
          <p:cNvPr id="2" name="Titel 1">
            <a:extLst>
              <a:ext uri="{FF2B5EF4-FFF2-40B4-BE49-F238E27FC236}">
                <a16:creationId xmlns:a16="http://schemas.microsoft.com/office/drawing/2014/main" id="{F0DA0763-D510-D444-BAFA-9319ED5A7BD2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395961" y="4648980"/>
            <a:ext cx="17276760" cy="1303627"/>
          </a:xfrm>
        </p:spPr>
        <p:txBody>
          <a:bodyPr wrap="square" rIns="540000">
            <a:spAutoFit/>
          </a:bodyPr>
          <a:lstStyle>
            <a:lvl1pPr>
              <a:lnSpc>
                <a:spcPts val="10800"/>
              </a:lnSpc>
              <a:defRPr>
                <a:solidFill>
                  <a:schemeClr val="bg1"/>
                </a:solidFill>
              </a:defRPr>
            </a:lvl1pPr>
          </a:lstStyle>
          <a:p>
            <a:r>
              <a:rPr lang="de-DE" dirty="0"/>
              <a:t>Mastertitelformat bearbeiten</a:t>
            </a:r>
          </a:p>
        </p:txBody>
      </p:sp>
      <p:sp>
        <p:nvSpPr>
          <p:cNvPr id="3" name="Textplatzhalter 22">
            <a:extLst>
              <a:ext uri="{FF2B5EF4-FFF2-40B4-BE49-F238E27FC236}">
                <a16:creationId xmlns:a16="http://schemas.microsoft.com/office/drawing/2014/main" id="{4250232A-EFA7-1D6C-D3D6-1D3DFC8743DB}"/>
              </a:ext>
              <a:ext uri="{C183D7F6-B498-43B3-948B-1728B52AA6E4}">
                <adec:decorative xmlns:adec="http://schemas.microsoft.com/office/drawing/2017/decorative" val="0"/>
              </a:ext>
            </a:extLst>
          </p:cNvPr>
          <p:cNvSpPr>
            <a:spLocks noGrp="1"/>
          </p:cNvSpPr>
          <p:nvPr>
            <p:ph type="body" sz="quarter" idx="15"/>
          </p:nvPr>
        </p:nvSpPr>
        <p:spPr>
          <a:xfrm>
            <a:off x="1108780" y="8787349"/>
            <a:ext cx="14683618" cy="2133319"/>
          </a:xfrm>
          <a:solidFill>
            <a:schemeClr val="bg1"/>
          </a:solidFill>
        </p:spPr>
        <p:txBody>
          <a:bodyPr wrap="square" lIns="324000" tIns="234000" bIns="450000" anchor="t" anchorCtr="0">
            <a:spAutoFit/>
          </a:bodyPr>
          <a:lstStyle>
            <a:lvl1pPr>
              <a:lnSpc>
                <a:spcPts val="5600"/>
              </a:lnSpc>
              <a:spcAft>
                <a:spcPts val="1500"/>
              </a:spcAft>
              <a:defRPr sz="4600" b="1">
                <a:solidFill>
                  <a:schemeClr val="tx2"/>
                </a:solidFill>
              </a:defRPr>
            </a:lvl1pPr>
            <a:lvl2pPr>
              <a:defRPr/>
            </a:lvl2pPr>
          </a:lstStyle>
          <a:p>
            <a:pPr lvl="0"/>
            <a:r>
              <a:rPr lang="de-DE" dirty="0"/>
              <a:t>Mastertextformat bearbeiten</a:t>
            </a:r>
          </a:p>
          <a:p>
            <a:pPr lvl="1"/>
            <a:r>
              <a:rPr lang="de-DE" dirty="0"/>
              <a:t>Zweite </a:t>
            </a:r>
            <a:r>
              <a:rPr lang="de-DE" dirty="0" err="1"/>
              <a:t>Ebenesdasda</a:t>
            </a:r>
            <a:endParaRPr lang="de-DE" dirty="0"/>
          </a:p>
        </p:txBody>
      </p:sp>
    </p:spTree>
    <p:extLst>
      <p:ext uri="{BB962C8B-B14F-4D97-AF65-F5344CB8AC3E}">
        <p14:creationId xmlns:p14="http://schemas.microsoft.com/office/powerpoint/2010/main" val="387064183"/>
      </p:ext>
    </p:extLst>
  </p:cSld>
  <p:clrMapOvr>
    <a:masterClrMapping/>
  </p:clrMapOvr>
</p:sldLayout>
</file>

<file path=ppt/slideLayouts/slideLayout2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_Titel_ohne Bild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8" name="Titel 1">
            <a:extLst>
              <a:ext uri="{FF2B5EF4-FFF2-40B4-BE49-F238E27FC236}">
                <a16:creationId xmlns:a16="http://schemas.microsoft.com/office/drawing/2014/main" id="{A18564EA-AF32-F40D-A7BF-232D5678FB79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921600" y="5939634"/>
            <a:ext cx="15271948" cy="2212699"/>
          </a:xfrm>
        </p:spPr>
        <p:txBody>
          <a:bodyPr wrap="none" lIns="720000" tIns="630000" rIns="720000" bIns="558000" anchor="ctr" anchorCtr="0"/>
          <a:lstStyle>
            <a:lvl1pPr>
              <a:lnSpc>
                <a:spcPts val="7920"/>
              </a:lnSpc>
              <a:defRPr sz="7000">
                <a:solidFill>
                  <a:schemeClr val="tx2"/>
                </a:solidFill>
              </a:defRPr>
            </a:lvl1pPr>
          </a:lstStyle>
          <a:p>
            <a:r>
              <a:rPr lang="de-DE" dirty="0"/>
              <a:t>Mastertitelformat bearbeiten</a:t>
            </a:r>
          </a:p>
        </p:txBody>
      </p:sp>
      <p:sp>
        <p:nvSpPr>
          <p:cNvPr id="12" name="Datumsplatzhalter 11">
            <a:extLst>
              <a:ext uri="{FF2B5EF4-FFF2-40B4-BE49-F238E27FC236}">
                <a16:creationId xmlns:a16="http://schemas.microsoft.com/office/drawing/2014/main" id="{B1170B26-0B8D-EAE8-EABE-8D200EA3CD6F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4E24393-5056-41BA-A59E-CA9983B3D249}" type="datetime1">
              <a:rPr lang="de-DE" smtClean="0"/>
              <a:t>29.09.2026</a:t>
            </a:fld>
            <a:endParaRPr lang="de-DE" dirty="0"/>
          </a:p>
        </p:txBody>
      </p:sp>
      <p:sp>
        <p:nvSpPr>
          <p:cNvPr id="13" name="Fußzeilenplatzhalter 12">
            <a:extLst>
              <a:ext uri="{FF2B5EF4-FFF2-40B4-BE49-F238E27FC236}">
                <a16:creationId xmlns:a16="http://schemas.microsoft.com/office/drawing/2014/main" id="{4EE70CD5-691C-B559-C710-7FDF465CF549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de-DE"/>
              <a:t>Kompetenzspeicher - Mastbruchschule</a:t>
            </a:r>
            <a:endParaRPr lang="de-DE" dirty="0"/>
          </a:p>
        </p:txBody>
      </p:sp>
      <p:sp>
        <p:nvSpPr>
          <p:cNvPr id="14" name="Foliennummernplatzhalter 13">
            <a:extLst>
              <a:ext uri="{FF2B5EF4-FFF2-40B4-BE49-F238E27FC236}">
                <a16:creationId xmlns:a16="http://schemas.microsoft.com/office/drawing/2014/main" id="{7BEDE000-3B80-1247-61F4-BD05CABBA5F0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B23F893-0DDB-44A8-A790-2AB073B9B557}" type="slidenum">
              <a:rPr lang="de-DE" smtClean="0"/>
              <a:pPr/>
              <a:t>‹Nr.›</a:t>
            </a:fld>
            <a:endParaRPr lang="de-DE" dirty="0"/>
          </a:p>
        </p:txBody>
      </p:sp>
    </p:spTree>
    <p:extLst>
      <p:ext uri="{BB962C8B-B14F-4D97-AF65-F5344CB8AC3E}">
        <p14:creationId xmlns:p14="http://schemas.microsoft.com/office/powerpoint/2010/main" val="4175875306"/>
      </p:ext>
    </p:extLst>
  </p:cSld>
  <p:clrMapOvr>
    <a:masterClrMapping/>
  </p:clrMapOvr>
</p:sldLayout>
</file>

<file path=ppt/slideLayouts/slideLayout29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_Agenda_positiv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>
            <a:extLst>
              <a:ext uri="{FF2B5EF4-FFF2-40B4-BE49-F238E27FC236}">
                <a16:creationId xmlns:a16="http://schemas.microsoft.com/office/drawing/2014/main" id="{9A739705-46EB-5E2A-0DCB-5661BDE8D54F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>
          <a:xfrm>
            <a:off x="922337" y="3553066"/>
            <a:ext cx="9569927" cy="1025922"/>
          </a:xfrm>
        </p:spPr>
        <p:txBody>
          <a:bodyPr wrap="none">
            <a:spAutoFit/>
          </a:bodyPr>
          <a:lstStyle>
            <a:lvl1pPr>
              <a:lnSpc>
                <a:spcPts val="7980"/>
              </a:lnSpc>
              <a:defRPr sz="7000"/>
            </a:lvl1pPr>
          </a:lstStyle>
          <a:p>
            <a:r>
              <a:rPr lang="de-DE" dirty="0"/>
              <a:t>Headline hinzufügen</a:t>
            </a:r>
          </a:p>
        </p:txBody>
      </p:sp>
      <p:sp>
        <p:nvSpPr>
          <p:cNvPr id="5" name="Foliennummernplatzhalter 4">
            <a:extLst>
              <a:ext uri="{FF2B5EF4-FFF2-40B4-BE49-F238E27FC236}">
                <a16:creationId xmlns:a16="http://schemas.microsoft.com/office/drawing/2014/main" id="{20290A20-775C-012D-1A51-832B4EB34BC3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B23F893-0DDB-44A8-A790-2AB073B9B557}" type="slidenum">
              <a:rPr lang="de-DE" smtClean="0"/>
              <a:pPr/>
              <a:t>‹Nr.›</a:t>
            </a:fld>
            <a:endParaRPr lang="de-DE" dirty="0"/>
          </a:p>
        </p:txBody>
      </p:sp>
      <p:sp>
        <p:nvSpPr>
          <p:cNvPr id="3" name="Datumsplatzhalter 2">
            <a:extLst>
              <a:ext uri="{FF2B5EF4-FFF2-40B4-BE49-F238E27FC236}">
                <a16:creationId xmlns:a16="http://schemas.microsoft.com/office/drawing/2014/main" id="{916435B2-989F-79B5-3B2E-623733DEE29B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4BCCB89-8F6A-472F-98EB-E71DC3B7ACDC}" type="datetime1">
              <a:rPr lang="de-DE" smtClean="0"/>
              <a:t>29.09.2026</a:t>
            </a:fld>
            <a:endParaRPr lang="de-DE" dirty="0"/>
          </a:p>
        </p:txBody>
      </p:sp>
      <p:sp>
        <p:nvSpPr>
          <p:cNvPr id="4" name="Fußzeilenplatzhalter 3">
            <a:extLst>
              <a:ext uri="{FF2B5EF4-FFF2-40B4-BE49-F238E27FC236}">
                <a16:creationId xmlns:a16="http://schemas.microsoft.com/office/drawing/2014/main" id="{33E099A9-D981-04F1-0AA1-043D329AAD6B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/>
          </p:cNvSpPr>
          <p:nvPr>
            <p:ph type="ftr" sz="quarter" idx="11"/>
          </p:nvPr>
        </p:nvSpPr>
        <p:spPr>
          <a:xfrm>
            <a:off x="3551040" y="12355513"/>
            <a:ext cx="17281920" cy="540000"/>
          </a:xfrm>
        </p:spPr>
        <p:txBody>
          <a:bodyPr/>
          <a:lstStyle/>
          <a:p>
            <a:r>
              <a:rPr lang="de-DE"/>
              <a:t>Kompetenzspeicher - Mastbruchschule</a:t>
            </a:r>
            <a:endParaRPr lang="de-DE" dirty="0"/>
          </a:p>
        </p:txBody>
      </p:sp>
      <p:sp>
        <p:nvSpPr>
          <p:cNvPr id="8" name="Text Placeholder 2">
            <a:extLst>
              <a:ext uri="{FF2B5EF4-FFF2-40B4-BE49-F238E27FC236}">
                <a16:creationId xmlns:a16="http://schemas.microsoft.com/office/drawing/2014/main" id="{E5DFD66D-7CEA-AC81-5FFE-E8D970335F44}"/>
              </a:ext>
              <a:ext uri="{C183D7F6-B498-43B3-948B-1728B52AA6E4}">
                <adec:decorative xmlns:adec="http://schemas.microsoft.com/office/drawing/2017/decorative" val="0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922337" y="5166029"/>
            <a:ext cx="22539325" cy="6678171"/>
          </a:xfrm>
          <a:prstGeom prst="rect">
            <a:avLst/>
          </a:prstGeom>
        </p:spPr>
        <p:txBody>
          <a:bodyPr vert="horz" lIns="0" tIns="0" rIns="0" bIns="0" numCol="2" spcCol="921600" rtlCol="0">
            <a:noAutofit/>
          </a:bodyPr>
          <a:lstStyle>
            <a:lvl1pPr marL="914400" indent="-914400">
              <a:lnSpc>
                <a:spcPts val="4800"/>
              </a:lnSpc>
              <a:spcBef>
                <a:spcPts val="0"/>
              </a:spcBef>
              <a:spcAft>
                <a:spcPts val="0"/>
              </a:spcAft>
              <a:buClr>
                <a:schemeClr val="tx2"/>
              </a:buClr>
              <a:buFont typeface="+mj-lt"/>
              <a:buAutoNum type="arabicPeriod"/>
              <a:defRPr sz="4000" b="0">
                <a:solidFill>
                  <a:schemeClr val="tx1"/>
                </a:solidFill>
                <a:latin typeface="Open Sans SemiBold" pitchFamily="2" charset="0"/>
                <a:ea typeface="Open Sans SemiBold" pitchFamily="2" charset="0"/>
                <a:cs typeface="Open Sans SemiBold" pitchFamily="2" charset="0"/>
              </a:defRPr>
            </a:lvl1pPr>
            <a:lvl2pPr marL="1828800" indent="-914400">
              <a:lnSpc>
                <a:spcPts val="4800"/>
              </a:lnSpc>
              <a:spcBef>
                <a:spcPts val="0"/>
              </a:spcBef>
              <a:buClr>
                <a:schemeClr val="tx2"/>
              </a:buClr>
              <a:buFont typeface="+mj-lt"/>
              <a:buAutoNum type="alphaLcPeriod"/>
              <a:defRPr sz="4000">
                <a:latin typeface="Open Sans SemiBold" pitchFamily="2" charset="0"/>
                <a:ea typeface="Open Sans SemiBold" pitchFamily="2" charset="0"/>
                <a:cs typeface="Open Sans SemiBold" pitchFamily="2" charset="0"/>
              </a:defRPr>
            </a:lvl2pPr>
            <a:lvl3pPr marL="2743200" indent="-914400">
              <a:lnSpc>
                <a:spcPts val="4800"/>
              </a:lnSpc>
              <a:spcBef>
                <a:spcPts val="0"/>
              </a:spcBef>
              <a:buClr>
                <a:schemeClr val="tx2"/>
              </a:buClr>
              <a:buFont typeface="+mj-lt"/>
              <a:buAutoNum type="romanUcPeriod"/>
              <a:defRPr sz="4000">
                <a:latin typeface="Open Sans SemiBold" pitchFamily="2" charset="0"/>
                <a:ea typeface="Open Sans SemiBold" pitchFamily="2" charset="0"/>
                <a:cs typeface="Open Sans SemiBold" pitchFamily="2" charset="0"/>
              </a:defRPr>
            </a:lvl3pPr>
            <a:lvl4pPr marL="742950" indent="-742950">
              <a:lnSpc>
                <a:spcPts val="4800"/>
              </a:lnSpc>
              <a:spcBef>
                <a:spcPts val="0"/>
              </a:spcBef>
              <a:buClr>
                <a:schemeClr val="tx2"/>
              </a:buClr>
              <a:buFont typeface="+mj-lt"/>
              <a:buAutoNum type="arabicPeriod"/>
              <a:defRPr sz="4000">
                <a:latin typeface="Open Sans SemiBold" pitchFamily="2" charset="0"/>
                <a:ea typeface="Open Sans SemiBold" pitchFamily="2" charset="0"/>
                <a:cs typeface="Open Sans SemiBold" pitchFamily="2" charset="0"/>
              </a:defRPr>
            </a:lvl4pPr>
            <a:lvl5pPr marL="742950" indent="-742950">
              <a:lnSpc>
                <a:spcPts val="4800"/>
              </a:lnSpc>
              <a:spcBef>
                <a:spcPts val="0"/>
              </a:spcBef>
              <a:buClr>
                <a:schemeClr val="tx2"/>
              </a:buClr>
              <a:buFont typeface="+mj-lt"/>
              <a:buAutoNum type="arabicPeriod"/>
              <a:defRPr sz="4000">
                <a:latin typeface="Open Sans SemiBold" pitchFamily="2" charset="0"/>
                <a:ea typeface="Open Sans SemiBold" pitchFamily="2" charset="0"/>
                <a:cs typeface="Open Sans SemiBold" pitchFamily="2" charset="0"/>
              </a:defRPr>
            </a:lvl5pPr>
          </a:lstStyle>
          <a:p>
            <a:pPr lvl="0"/>
            <a:r>
              <a:rPr lang="de-DE" dirty="0"/>
              <a:t>Mastertextformat bearbeiten</a:t>
            </a:r>
          </a:p>
          <a:p>
            <a:pPr lvl="1"/>
            <a:r>
              <a:rPr lang="de-DE" dirty="0"/>
              <a:t>Zweite Ebene</a:t>
            </a:r>
          </a:p>
          <a:p>
            <a:pPr lvl="2"/>
            <a:r>
              <a:rPr lang="de-DE" dirty="0"/>
              <a:t>Dritte Ebene</a:t>
            </a:r>
          </a:p>
          <a:p>
            <a:pPr lvl="3"/>
            <a:r>
              <a:rPr lang="de-DE" dirty="0"/>
              <a:t>Vierte Ebene</a:t>
            </a:r>
          </a:p>
          <a:p>
            <a:pPr lvl="4"/>
            <a:r>
              <a:rPr lang="de-DE" dirty="0"/>
              <a:t>Fünfte Ebene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969657422"/>
      </p:ext>
    </p:extLst>
  </p:cSld>
  <p:clrMapOvr>
    <a:masterClrMapping/>
  </p:clrMapOvr>
</p:sldLayout>
</file>

<file path=ppt/slideLayouts/slideLayout3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_Agenda_negativ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Rechteck 5">
            <a:extLst>
              <a:ext uri="{FF2B5EF4-FFF2-40B4-BE49-F238E27FC236}">
                <a16:creationId xmlns:a16="http://schemas.microsoft.com/office/drawing/2014/main" id="{7BBDC111-116B-BD2D-F443-21BF28E6C7C1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/>
          <p:nvPr userDrawn="1"/>
        </p:nvSpPr>
        <p:spPr>
          <a:xfrm>
            <a:off x="0" y="3689350"/>
            <a:ext cx="24384000" cy="10026649"/>
          </a:xfrm>
          <a:prstGeom prst="rect">
            <a:avLst/>
          </a:prstGeom>
          <a:solidFill>
            <a:schemeClr val="tx2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de-DE"/>
          </a:p>
        </p:txBody>
      </p:sp>
      <p:sp>
        <p:nvSpPr>
          <p:cNvPr id="2" name="Titel 1">
            <a:extLst>
              <a:ext uri="{FF2B5EF4-FFF2-40B4-BE49-F238E27FC236}">
                <a16:creationId xmlns:a16="http://schemas.microsoft.com/office/drawing/2014/main" id="{9A739705-46EB-5E2A-0DCB-5661BDE8D54F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>
          <a:xfrm>
            <a:off x="922337" y="4475969"/>
            <a:ext cx="9569927" cy="1025922"/>
          </a:xfrm>
        </p:spPr>
        <p:txBody>
          <a:bodyPr wrap="none">
            <a:spAutoFit/>
          </a:bodyPr>
          <a:lstStyle>
            <a:lvl1pPr>
              <a:lnSpc>
                <a:spcPts val="7980"/>
              </a:lnSpc>
              <a:defRPr sz="7000">
                <a:solidFill>
                  <a:schemeClr val="bg1"/>
                </a:solidFill>
              </a:defRPr>
            </a:lvl1pPr>
          </a:lstStyle>
          <a:p>
            <a:r>
              <a:rPr lang="de-DE" dirty="0"/>
              <a:t>Headline hinzufügen</a:t>
            </a:r>
          </a:p>
        </p:txBody>
      </p:sp>
      <p:sp>
        <p:nvSpPr>
          <p:cNvPr id="5" name="Foliennummernplatzhalter 4">
            <a:extLst>
              <a:ext uri="{FF2B5EF4-FFF2-40B4-BE49-F238E27FC236}">
                <a16:creationId xmlns:a16="http://schemas.microsoft.com/office/drawing/2014/main" id="{20290A20-775C-012D-1A51-832B4EB34BC3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>
                <a:solidFill>
                  <a:schemeClr val="bg1"/>
                </a:solidFill>
              </a:defRPr>
            </a:lvl1pPr>
          </a:lstStyle>
          <a:p>
            <a:fld id="{9B23F893-0DDB-44A8-A790-2AB073B9B557}" type="slidenum">
              <a:rPr lang="de-DE" smtClean="0"/>
              <a:pPr/>
              <a:t>‹Nr.›</a:t>
            </a:fld>
            <a:endParaRPr lang="de-DE" dirty="0"/>
          </a:p>
        </p:txBody>
      </p:sp>
      <p:sp>
        <p:nvSpPr>
          <p:cNvPr id="3" name="Datumsplatzhalter 2">
            <a:extLst>
              <a:ext uri="{FF2B5EF4-FFF2-40B4-BE49-F238E27FC236}">
                <a16:creationId xmlns:a16="http://schemas.microsoft.com/office/drawing/2014/main" id="{916435B2-989F-79B5-3B2E-623733DEE29B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>
                <a:solidFill>
                  <a:schemeClr val="bg1"/>
                </a:solidFill>
              </a:defRPr>
            </a:lvl1pPr>
          </a:lstStyle>
          <a:p>
            <a:fld id="{8336CCAB-A1D3-4EEC-9B5E-ACABFA505925}" type="datetime1">
              <a:rPr lang="de-DE" smtClean="0"/>
              <a:t>29.09.2026</a:t>
            </a:fld>
            <a:endParaRPr lang="de-DE" dirty="0"/>
          </a:p>
        </p:txBody>
      </p:sp>
      <p:sp>
        <p:nvSpPr>
          <p:cNvPr id="4" name="Fußzeilenplatzhalter 3">
            <a:extLst>
              <a:ext uri="{FF2B5EF4-FFF2-40B4-BE49-F238E27FC236}">
                <a16:creationId xmlns:a16="http://schemas.microsoft.com/office/drawing/2014/main" id="{33E099A9-D981-04F1-0AA1-043D329AAD6B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/>
          </p:cNvSpPr>
          <p:nvPr>
            <p:ph type="ftr" sz="quarter" idx="11"/>
          </p:nvPr>
        </p:nvSpPr>
        <p:spPr>
          <a:xfrm>
            <a:off x="3551040" y="12355513"/>
            <a:ext cx="17281920" cy="540000"/>
          </a:xfrm>
        </p:spPr>
        <p:txBody>
          <a:bodyPr/>
          <a:lstStyle>
            <a:lvl1pPr>
              <a:defRPr>
                <a:solidFill>
                  <a:schemeClr val="bg1"/>
                </a:solidFill>
              </a:defRPr>
            </a:lvl1pPr>
          </a:lstStyle>
          <a:p>
            <a:r>
              <a:rPr lang="de-DE"/>
              <a:t>Kompetenzspeicher - Mastbruchschule</a:t>
            </a:r>
            <a:endParaRPr lang="de-DE" dirty="0"/>
          </a:p>
        </p:txBody>
      </p:sp>
      <p:sp>
        <p:nvSpPr>
          <p:cNvPr id="15" name="Text Placeholder 2">
            <a:extLst>
              <a:ext uri="{FF2B5EF4-FFF2-40B4-BE49-F238E27FC236}">
                <a16:creationId xmlns:a16="http://schemas.microsoft.com/office/drawing/2014/main" id="{2CBD2619-EF59-BAE1-55A7-814BC6EDF71B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922337" y="6087197"/>
            <a:ext cx="22539325" cy="3077766"/>
          </a:xfrm>
          <a:prstGeom prst="rect">
            <a:avLst/>
          </a:prstGeom>
        </p:spPr>
        <p:txBody>
          <a:bodyPr vert="horz" wrap="square" lIns="0" tIns="0" rIns="0" bIns="0" numCol="2" spcCol="921600" rtlCol="0">
            <a:spAutoFit/>
          </a:bodyPr>
          <a:lstStyle>
            <a:lvl1pPr marL="914400" indent="-914400">
              <a:lnSpc>
                <a:spcPts val="4800"/>
              </a:lnSpc>
              <a:spcBef>
                <a:spcPts val="0"/>
              </a:spcBef>
              <a:spcAft>
                <a:spcPts val="0"/>
              </a:spcAft>
              <a:buClr>
                <a:schemeClr val="tx2">
                  <a:lumMod val="10000"/>
                  <a:lumOff val="90000"/>
                </a:schemeClr>
              </a:buClr>
              <a:buFont typeface="+mj-lt"/>
              <a:buAutoNum type="arabicPeriod"/>
              <a:defRPr sz="4000" b="0">
                <a:solidFill>
                  <a:schemeClr val="bg1"/>
                </a:solidFill>
                <a:latin typeface="Open Sans SemiBold" pitchFamily="2" charset="0"/>
                <a:ea typeface="Open Sans SemiBold" pitchFamily="2" charset="0"/>
                <a:cs typeface="Open Sans SemiBold" pitchFamily="2" charset="0"/>
              </a:defRPr>
            </a:lvl1pPr>
            <a:lvl2pPr marL="1828800" indent="-914400">
              <a:lnSpc>
                <a:spcPts val="4800"/>
              </a:lnSpc>
              <a:spcBef>
                <a:spcPts val="0"/>
              </a:spcBef>
              <a:buClr>
                <a:schemeClr val="tx2">
                  <a:lumMod val="10000"/>
                  <a:lumOff val="90000"/>
                </a:schemeClr>
              </a:buClr>
              <a:buFont typeface="+mj-lt"/>
              <a:buAutoNum type="alphaLcPeriod"/>
              <a:defRPr sz="4000">
                <a:solidFill>
                  <a:schemeClr val="bg1"/>
                </a:solidFill>
                <a:latin typeface="Open Sans SemiBold" pitchFamily="2" charset="0"/>
                <a:ea typeface="Open Sans SemiBold" pitchFamily="2" charset="0"/>
                <a:cs typeface="Open Sans SemiBold" pitchFamily="2" charset="0"/>
              </a:defRPr>
            </a:lvl2pPr>
            <a:lvl3pPr marL="2743200" indent="-914400">
              <a:lnSpc>
                <a:spcPts val="4800"/>
              </a:lnSpc>
              <a:spcBef>
                <a:spcPts val="0"/>
              </a:spcBef>
              <a:buClr>
                <a:schemeClr val="tx2">
                  <a:lumMod val="10000"/>
                  <a:lumOff val="90000"/>
                </a:schemeClr>
              </a:buClr>
              <a:buFont typeface="+mj-lt"/>
              <a:buAutoNum type="romanUcPeriod"/>
              <a:defRPr sz="4000">
                <a:solidFill>
                  <a:schemeClr val="bg1"/>
                </a:solidFill>
                <a:latin typeface="Open Sans SemiBold" pitchFamily="2" charset="0"/>
                <a:ea typeface="Open Sans SemiBold" pitchFamily="2" charset="0"/>
                <a:cs typeface="Open Sans SemiBold" pitchFamily="2" charset="0"/>
              </a:defRPr>
            </a:lvl3pPr>
            <a:lvl4pPr marL="742950" indent="-742950">
              <a:lnSpc>
                <a:spcPts val="4800"/>
              </a:lnSpc>
              <a:spcBef>
                <a:spcPts val="0"/>
              </a:spcBef>
              <a:buClr>
                <a:schemeClr val="tx2">
                  <a:lumMod val="10000"/>
                  <a:lumOff val="90000"/>
                </a:schemeClr>
              </a:buClr>
              <a:buFont typeface="+mj-lt"/>
              <a:buAutoNum type="arabicPeriod"/>
              <a:defRPr sz="4000">
                <a:solidFill>
                  <a:schemeClr val="bg1"/>
                </a:solidFill>
                <a:latin typeface="Open Sans SemiBold" pitchFamily="2" charset="0"/>
                <a:ea typeface="Open Sans SemiBold" pitchFamily="2" charset="0"/>
                <a:cs typeface="Open Sans SemiBold" pitchFamily="2" charset="0"/>
              </a:defRPr>
            </a:lvl4pPr>
            <a:lvl5pPr marL="742950" indent="-742950">
              <a:lnSpc>
                <a:spcPts val="4800"/>
              </a:lnSpc>
              <a:spcBef>
                <a:spcPts val="0"/>
              </a:spcBef>
              <a:buClr>
                <a:schemeClr val="tx2">
                  <a:lumMod val="10000"/>
                  <a:lumOff val="90000"/>
                </a:schemeClr>
              </a:buClr>
              <a:buFont typeface="+mj-lt"/>
              <a:buAutoNum type="arabicPeriod"/>
              <a:defRPr sz="4000">
                <a:solidFill>
                  <a:schemeClr val="bg1"/>
                </a:solidFill>
                <a:latin typeface="Open Sans SemiBold" pitchFamily="2" charset="0"/>
                <a:ea typeface="Open Sans SemiBold" pitchFamily="2" charset="0"/>
                <a:cs typeface="Open Sans SemiBold" pitchFamily="2" charset="0"/>
              </a:defRPr>
            </a:lvl5pPr>
          </a:lstStyle>
          <a:p>
            <a:pPr lvl="0"/>
            <a:r>
              <a:rPr lang="de-DE" dirty="0"/>
              <a:t>Mastertextformat bearbeiten</a:t>
            </a:r>
          </a:p>
          <a:p>
            <a:pPr lvl="1"/>
            <a:r>
              <a:rPr lang="de-DE" dirty="0"/>
              <a:t>Zweite Ebene</a:t>
            </a:r>
          </a:p>
          <a:p>
            <a:pPr lvl="2"/>
            <a:r>
              <a:rPr lang="de-DE" dirty="0"/>
              <a:t>Dritte Ebene</a:t>
            </a:r>
          </a:p>
          <a:p>
            <a:pPr lvl="3"/>
            <a:r>
              <a:rPr lang="de-DE" dirty="0"/>
              <a:t>Vierte Ebene</a:t>
            </a:r>
          </a:p>
          <a:p>
            <a:pPr lvl="4"/>
            <a:r>
              <a:rPr lang="de-DE" dirty="0"/>
              <a:t>Fünfte Ebene</a:t>
            </a:r>
            <a:endParaRPr lang="en-US" dirty="0"/>
          </a:p>
        </p:txBody>
      </p:sp>
      <p:grpSp>
        <p:nvGrpSpPr>
          <p:cNvPr id="17" name="Gruppieren 16">
            <a:extLst>
              <a:ext uri="{FF2B5EF4-FFF2-40B4-BE49-F238E27FC236}">
                <a16:creationId xmlns:a16="http://schemas.microsoft.com/office/drawing/2014/main" id="{67F87ECF-7FB5-9BAB-DB7B-20620204E52C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GrpSpPr/>
          <p:nvPr userDrawn="1"/>
        </p:nvGrpSpPr>
        <p:grpSpPr>
          <a:xfrm>
            <a:off x="666816" y="10655481"/>
            <a:ext cx="1270800" cy="1270800"/>
            <a:chOff x="6447692" y="1586522"/>
            <a:chExt cx="1270800" cy="1270800"/>
          </a:xfrm>
        </p:grpSpPr>
        <p:sp>
          <p:nvSpPr>
            <p:cNvPr id="18" name="Rechteck 17">
              <a:extLst>
                <a:ext uri="{FF2B5EF4-FFF2-40B4-BE49-F238E27FC236}">
                  <a16:creationId xmlns:a16="http://schemas.microsoft.com/office/drawing/2014/main" id="{271C97A3-ABB6-5307-52D4-78B89B3B0DA0}"/>
                </a:ext>
              </a:extLst>
            </p:cNvPr>
            <p:cNvSpPr/>
            <p:nvPr userDrawn="1"/>
          </p:nvSpPr>
          <p:spPr>
            <a:xfrm>
              <a:off x="6447692" y="1586522"/>
              <a:ext cx="158400" cy="1270800"/>
            </a:xfrm>
            <a:prstGeom prst="rect">
              <a:avLst/>
            </a:prstGeom>
            <a:solidFill>
              <a:schemeClr val="accent1"/>
            </a:solidFill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de-DE" dirty="0"/>
            </a:p>
          </p:txBody>
        </p:sp>
        <p:sp>
          <p:nvSpPr>
            <p:cNvPr id="19" name="Rechteck 18">
              <a:extLst>
                <a:ext uri="{FF2B5EF4-FFF2-40B4-BE49-F238E27FC236}">
                  <a16:creationId xmlns:a16="http://schemas.microsoft.com/office/drawing/2014/main" id="{61DCAB97-991E-3161-F051-8DBEE7FD08A1}"/>
                </a:ext>
              </a:extLst>
            </p:cNvPr>
            <p:cNvSpPr/>
            <p:nvPr userDrawn="1"/>
          </p:nvSpPr>
          <p:spPr>
            <a:xfrm rot="16200000">
              <a:off x="7003892" y="2142722"/>
              <a:ext cx="158400" cy="1270800"/>
            </a:xfrm>
            <a:prstGeom prst="rect">
              <a:avLst/>
            </a:prstGeom>
            <a:solidFill>
              <a:schemeClr val="accent1"/>
            </a:solidFill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de-DE" dirty="0"/>
            </a:p>
          </p:txBody>
        </p:sp>
      </p:grpSp>
      <p:grpSp>
        <p:nvGrpSpPr>
          <p:cNvPr id="20" name="Gruppieren 19">
            <a:extLst>
              <a:ext uri="{FF2B5EF4-FFF2-40B4-BE49-F238E27FC236}">
                <a16:creationId xmlns:a16="http://schemas.microsoft.com/office/drawing/2014/main" id="{1BD0E43B-B605-7387-4A78-9528A2A78E10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GrpSpPr/>
          <p:nvPr userDrawn="1"/>
        </p:nvGrpSpPr>
        <p:grpSpPr>
          <a:xfrm rot="10800000">
            <a:off x="22456423" y="5859236"/>
            <a:ext cx="1270800" cy="1270800"/>
            <a:chOff x="6447692" y="1586522"/>
            <a:chExt cx="1270800" cy="1270800"/>
          </a:xfrm>
        </p:grpSpPr>
        <p:sp>
          <p:nvSpPr>
            <p:cNvPr id="21" name="Rechteck 20">
              <a:extLst>
                <a:ext uri="{FF2B5EF4-FFF2-40B4-BE49-F238E27FC236}">
                  <a16:creationId xmlns:a16="http://schemas.microsoft.com/office/drawing/2014/main" id="{BB63B09B-2999-5A02-403F-B4966E070390}"/>
                </a:ext>
              </a:extLst>
            </p:cNvPr>
            <p:cNvSpPr/>
            <p:nvPr userDrawn="1"/>
          </p:nvSpPr>
          <p:spPr>
            <a:xfrm>
              <a:off x="6447692" y="1586522"/>
              <a:ext cx="158400" cy="1270800"/>
            </a:xfrm>
            <a:prstGeom prst="rect">
              <a:avLst/>
            </a:prstGeom>
            <a:solidFill>
              <a:schemeClr val="accent2"/>
            </a:solidFill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de-DE" dirty="0"/>
            </a:p>
          </p:txBody>
        </p:sp>
        <p:sp>
          <p:nvSpPr>
            <p:cNvPr id="22" name="Rechteck 21">
              <a:extLst>
                <a:ext uri="{FF2B5EF4-FFF2-40B4-BE49-F238E27FC236}">
                  <a16:creationId xmlns:a16="http://schemas.microsoft.com/office/drawing/2014/main" id="{5F757237-B5FC-F52F-DAA6-106477FD2AB6}"/>
                </a:ext>
              </a:extLst>
            </p:cNvPr>
            <p:cNvSpPr/>
            <p:nvPr userDrawn="1"/>
          </p:nvSpPr>
          <p:spPr>
            <a:xfrm rot="16200000">
              <a:off x="7003892" y="2142722"/>
              <a:ext cx="158400" cy="1270800"/>
            </a:xfrm>
            <a:prstGeom prst="rect">
              <a:avLst/>
            </a:prstGeom>
            <a:solidFill>
              <a:schemeClr val="accent2"/>
            </a:solidFill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de-DE" dirty="0"/>
            </a:p>
          </p:txBody>
        </p:sp>
      </p:grpSp>
    </p:spTree>
    <p:extLst>
      <p:ext uri="{BB962C8B-B14F-4D97-AF65-F5344CB8AC3E}">
        <p14:creationId xmlns:p14="http://schemas.microsoft.com/office/powerpoint/2010/main" val="348294642"/>
      </p:ext>
    </p:extLst>
  </p:cSld>
  <p:clrMapOvr>
    <a:masterClrMapping/>
  </p:clrMapOvr>
</p:sldLayout>
</file>

<file path=ppt/slideLayouts/slideLayout3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2_Bild und Copy HL 1zeilig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>
            <a:extLst>
              <a:ext uri="{FF2B5EF4-FFF2-40B4-BE49-F238E27FC236}">
                <a16:creationId xmlns:a16="http://schemas.microsoft.com/office/drawing/2014/main" id="{9A739705-46EB-5E2A-0DCB-5661BDE8D54F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>
          <a:xfrm>
            <a:off x="922338" y="3553066"/>
            <a:ext cx="10801350" cy="1025922"/>
          </a:xfrm>
        </p:spPr>
        <p:txBody>
          <a:bodyPr wrap="none">
            <a:noAutofit/>
          </a:bodyPr>
          <a:lstStyle>
            <a:lvl1pPr>
              <a:lnSpc>
                <a:spcPts val="7980"/>
              </a:lnSpc>
              <a:defRPr sz="7000"/>
            </a:lvl1pPr>
          </a:lstStyle>
          <a:p>
            <a:r>
              <a:rPr lang="de-DE" dirty="0"/>
              <a:t>Headline hinzufügen</a:t>
            </a:r>
          </a:p>
        </p:txBody>
      </p:sp>
      <p:sp>
        <p:nvSpPr>
          <p:cNvPr id="12" name="Text Placeholder 2">
            <a:extLst>
              <a:ext uri="{FF2B5EF4-FFF2-40B4-BE49-F238E27FC236}">
                <a16:creationId xmlns:a16="http://schemas.microsoft.com/office/drawing/2014/main" id="{DB0741BB-0D1A-1956-108C-F0F741FA7119}"/>
              </a:ext>
            </a:extLst>
          </p:cNvPr>
          <p:cNvSpPr>
            <a:spLocks noGrp="1"/>
          </p:cNvSpPr>
          <p:nvPr>
            <p:ph idx="17" hasCustomPrompt="1"/>
          </p:nvPr>
        </p:nvSpPr>
        <p:spPr>
          <a:xfrm>
            <a:off x="922338" y="4667553"/>
            <a:ext cx="10801350" cy="613309"/>
          </a:xfrm>
          <a:prstGeom prst="rect">
            <a:avLst/>
          </a:prstGeom>
        </p:spPr>
        <p:txBody>
          <a:bodyPr vert="horz" lIns="0" tIns="0" rIns="0" bIns="0" rtlCol="0">
            <a:spAutoFit/>
          </a:bodyPr>
          <a:lstStyle>
            <a:lvl1pPr marL="0" indent="0">
              <a:lnSpc>
                <a:spcPts val="5000"/>
              </a:lnSpc>
              <a:spcBef>
                <a:spcPts val="0"/>
              </a:spcBef>
              <a:spcAft>
                <a:spcPts val="0"/>
              </a:spcAft>
              <a:buFontTx/>
              <a:buNone/>
              <a:defRPr sz="4000" b="1">
                <a:solidFill>
                  <a:schemeClr val="tx2"/>
                </a:solidFill>
                <a:latin typeface="Open Sans" pitchFamily="2" charset="0"/>
                <a:ea typeface="Open Sans" pitchFamily="2" charset="0"/>
                <a:cs typeface="Open Sans" pitchFamily="2" charset="0"/>
              </a:defRPr>
            </a:lvl1pPr>
            <a:lvl2pPr marL="0" indent="0">
              <a:lnSpc>
                <a:spcPts val="4500"/>
              </a:lnSpc>
              <a:spcBef>
                <a:spcPts val="0"/>
              </a:spcBef>
              <a:buFontTx/>
              <a:buNone/>
              <a:defRPr sz="3000">
                <a:latin typeface="Open Sans" pitchFamily="2" charset="0"/>
                <a:ea typeface="Open Sans" pitchFamily="2" charset="0"/>
                <a:cs typeface="Open Sans" pitchFamily="2" charset="0"/>
              </a:defRPr>
            </a:lvl2pPr>
            <a:lvl3pPr marL="0" indent="0">
              <a:lnSpc>
                <a:spcPts val="3000"/>
              </a:lnSpc>
              <a:spcBef>
                <a:spcPts val="0"/>
              </a:spcBef>
              <a:buFontTx/>
              <a:buNone/>
              <a:defRPr sz="2000">
                <a:latin typeface="Open Sans SemiBold" pitchFamily="2" charset="0"/>
                <a:ea typeface="Open Sans SemiBold" pitchFamily="2" charset="0"/>
                <a:cs typeface="Open Sans SemiBold" pitchFamily="2" charset="0"/>
              </a:defRPr>
            </a:lvl3pPr>
            <a:lvl4pPr marL="0" indent="0">
              <a:lnSpc>
                <a:spcPts val="3000"/>
              </a:lnSpc>
              <a:spcBef>
                <a:spcPts val="0"/>
              </a:spcBef>
              <a:buFontTx/>
              <a:buNone/>
              <a:defRPr sz="2000">
                <a:latin typeface="Open Sans SemiBold" pitchFamily="2" charset="0"/>
                <a:ea typeface="Open Sans SemiBold" pitchFamily="2" charset="0"/>
                <a:cs typeface="Open Sans SemiBold" pitchFamily="2" charset="0"/>
              </a:defRPr>
            </a:lvl4pPr>
            <a:lvl5pPr marL="0" indent="0">
              <a:lnSpc>
                <a:spcPts val="3000"/>
              </a:lnSpc>
              <a:spcBef>
                <a:spcPts val="0"/>
              </a:spcBef>
              <a:buFontTx/>
              <a:buNone/>
              <a:defRPr sz="2000">
                <a:latin typeface="Open Sans SemiBold" pitchFamily="2" charset="0"/>
                <a:ea typeface="Open Sans SemiBold" pitchFamily="2" charset="0"/>
                <a:cs typeface="Open Sans SemiBold" pitchFamily="2" charset="0"/>
              </a:defRPr>
            </a:lvl5pPr>
          </a:lstStyle>
          <a:p>
            <a:pPr lvl="0"/>
            <a:r>
              <a:rPr lang="de-DE" dirty="0" err="1"/>
              <a:t>Subhead</a:t>
            </a:r>
            <a:r>
              <a:rPr lang="de-DE" dirty="0"/>
              <a:t> hinzufügen</a:t>
            </a:r>
            <a:endParaRPr lang="en-US" dirty="0"/>
          </a:p>
        </p:txBody>
      </p:sp>
      <p:sp>
        <p:nvSpPr>
          <p:cNvPr id="18" name="Bildplatzhalter 16">
            <a:extLst>
              <a:ext uri="{FF2B5EF4-FFF2-40B4-BE49-F238E27FC236}">
                <a16:creationId xmlns:a16="http://schemas.microsoft.com/office/drawing/2014/main" id="{D4F45101-A256-9159-88D0-BD8F918A49B4}"/>
              </a:ext>
            </a:extLst>
          </p:cNvPr>
          <p:cNvSpPr>
            <a:spLocks noGrp="1"/>
          </p:cNvSpPr>
          <p:nvPr>
            <p:ph type="pic" sz="quarter" idx="14"/>
          </p:nvPr>
        </p:nvSpPr>
        <p:spPr>
          <a:xfrm>
            <a:off x="12819599" y="3848371"/>
            <a:ext cx="10641600" cy="7840800"/>
          </a:xfrm>
          <a:prstGeom prst="rect">
            <a:avLst/>
          </a:prstGeom>
          <a:solidFill>
            <a:schemeClr val="bg1">
              <a:lumMod val="85000"/>
            </a:schemeClr>
          </a:solidFill>
        </p:spPr>
        <p:txBody>
          <a:bodyPr/>
          <a:lstStyle/>
          <a:p>
            <a:endParaRPr lang="de-DE"/>
          </a:p>
        </p:txBody>
      </p:sp>
      <p:sp>
        <p:nvSpPr>
          <p:cNvPr id="5" name="Foliennummernplatzhalter 4">
            <a:extLst>
              <a:ext uri="{FF2B5EF4-FFF2-40B4-BE49-F238E27FC236}">
                <a16:creationId xmlns:a16="http://schemas.microsoft.com/office/drawing/2014/main" id="{20290A20-775C-012D-1A51-832B4EB34BC3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B23F893-0DDB-44A8-A790-2AB073B9B557}" type="slidenum">
              <a:rPr lang="de-DE" smtClean="0"/>
              <a:pPr/>
              <a:t>‹Nr.›</a:t>
            </a:fld>
            <a:endParaRPr lang="de-DE" dirty="0"/>
          </a:p>
        </p:txBody>
      </p:sp>
      <p:grpSp>
        <p:nvGrpSpPr>
          <p:cNvPr id="6" name="Gruppieren 5">
            <a:extLst>
              <a:ext uri="{FF2B5EF4-FFF2-40B4-BE49-F238E27FC236}">
                <a16:creationId xmlns:a16="http://schemas.microsoft.com/office/drawing/2014/main" id="{2610B357-1590-B759-DA15-7506F5B13CEE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GrpSpPr/>
          <p:nvPr userDrawn="1"/>
        </p:nvGrpSpPr>
        <p:grpSpPr>
          <a:xfrm>
            <a:off x="12660313" y="10576981"/>
            <a:ext cx="1270800" cy="1270800"/>
            <a:chOff x="6447692" y="1586522"/>
            <a:chExt cx="1270800" cy="1270800"/>
          </a:xfrm>
        </p:grpSpPr>
        <p:sp>
          <p:nvSpPr>
            <p:cNvPr id="7" name="Rechteck 6">
              <a:extLst>
                <a:ext uri="{FF2B5EF4-FFF2-40B4-BE49-F238E27FC236}">
                  <a16:creationId xmlns:a16="http://schemas.microsoft.com/office/drawing/2014/main" id="{ADE62F28-439F-392B-2156-0C0F5101CFF3}"/>
                </a:ext>
              </a:extLst>
            </p:cNvPr>
            <p:cNvSpPr/>
            <p:nvPr userDrawn="1"/>
          </p:nvSpPr>
          <p:spPr>
            <a:xfrm>
              <a:off x="6447692" y="1586522"/>
              <a:ext cx="158400" cy="1270800"/>
            </a:xfrm>
            <a:prstGeom prst="rect">
              <a:avLst/>
            </a:prstGeom>
            <a:solidFill>
              <a:schemeClr val="accent1"/>
            </a:solidFill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de-DE"/>
            </a:p>
          </p:txBody>
        </p:sp>
        <p:sp>
          <p:nvSpPr>
            <p:cNvPr id="8" name="Rechteck 7">
              <a:extLst>
                <a:ext uri="{FF2B5EF4-FFF2-40B4-BE49-F238E27FC236}">
                  <a16:creationId xmlns:a16="http://schemas.microsoft.com/office/drawing/2014/main" id="{2C729A61-962A-FB82-B14D-562057FA3DAF}"/>
                </a:ext>
              </a:extLst>
            </p:cNvPr>
            <p:cNvSpPr/>
            <p:nvPr userDrawn="1"/>
          </p:nvSpPr>
          <p:spPr>
            <a:xfrm rot="16200000">
              <a:off x="7003892" y="2142722"/>
              <a:ext cx="158400" cy="1270800"/>
            </a:xfrm>
            <a:prstGeom prst="rect">
              <a:avLst/>
            </a:prstGeom>
            <a:solidFill>
              <a:schemeClr val="accent1"/>
            </a:solidFill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de-DE" dirty="0"/>
            </a:p>
          </p:txBody>
        </p:sp>
      </p:grpSp>
      <p:grpSp>
        <p:nvGrpSpPr>
          <p:cNvPr id="9" name="Gruppieren 8">
            <a:extLst>
              <a:ext uri="{FF2B5EF4-FFF2-40B4-BE49-F238E27FC236}">
                <a16:creationId xmlns:a16="http://schemas.microsoft.com/office/drawing/2014/main" id="{FC06A0A6-D3AF-13F6-CE48-A66BEF04587B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GrpSpPr/>
          <p:nvPr userDrawn="1"/>
        </p:nvGrpSpPr>
        <p:grpSpPr>
          <a:xfrm rot="10800000">
            <a:off x="22348908" y="3689350"/>
            <a:ext cx="1270800" cy="1270800"/>
            <a:chOff x="6447692" y="1586522"/>
            <a:chExt cx="1270800" cy="1270800"/>
          </a:xfrm>
        </p:grpSpPr>
        <p:sp>
          <p:nvSpPr>
            <p:cNvPr id="10" name="Rechteck 9">
              <a:extLst>
                <a:ext uri="{FF2B5EF4-FFF2-40B4-BE49-F238E27FC236}">
                  <a16:creationId xmlns:a16="http://schemas.microsoft.com/office/drawing/2014/main" id="{33564780-8A3A-4CF2-EF2A-BEC364CFA209}"/>
                </a:ext>
              </a:extLst>
            </p:cNvPr>
            <p:cNvSpPr/>
            <p:nvPr userDrawn="1"/>
          </p:nvSpPr>
          <p:spPr>
            <a:xfrm>
              <a:off x="6447692" y="1586522"/>
              <a:ext cx="158400" cy="1270800"/>
            </a:xfrm>
            <a:prstGeom prst="rect">
              <a:avLst/>
            </a:prstGeom>
            <a:solidFill>
              <a:schemeClr val="accent2"/>
            </a:solidFill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de-DE" dirty="0"/>
            </a:p>
          </p:txBody>
        </p:sp>
        <p:sp>
          <p:nvSpPr>
            <p:cNvPr id="11" name="Rechteck 10">
              <a:extLst>
                <a:ext uri="{FF2B5EF4-FFF2-40B4-BE49-F238E27FC236}">
                  <a16:creationId xmlns:a16="http://schemas.microsoft.com/office/drawing/2014/main" id="{D6A0C9D0-10BB-0050-4E51-C9593B81DACA}"/>
                </a:ext>
              </a:extLst>
            </p:cNvPr>
            <p:cNvSpPr/>
            <p:nvPr userDrawn="1"/>
          </p:nvSpPr>
          <p:spPr>
            <a:xfrm rot="16200000">
              <a:off x="7003892" y="2142722"/>
              <a:ext cx="158400" cy="1270800"/>
            </a:xfrm>
            <a:prstGeom prst="rect">
              <a:avLst/>
            </a:prstGeom>
            <a:solidFill>
              <a:schemeClr val="accent2"/>
            </a:solidFill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de-DE" dirty="0"/>
            </a:p>
          </p:txBody>
        </p:sp>
      </p:grpSp>
      <p:sp>
        <p:nvSpPr>
          <p:cNvPr id="3" name="Datumsplatzhalter 2">
            <a:extLst>
              <a:ext uri="{FF2B5EF4-FFF2-40B4-BE49-F238E27FC236}">
                <a16:creationId xmlns:a16="http://schemas.microsoft.com/office/drawing/2014/main" id="{916435B2-989F-79B5-3B2E-623733DEE29B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A35B1A6-7A62-41CB-A608-19195AB7CF4C}" type="datetime1">
              <a:rPr lang="de-DE" smtClean="0"/>
              <a:t>29.09.2026</a:t>
            </a:fld>
            <a:endParaRPr lang="de-DE" dirty="0"/>
          </a:p>
        </p:txBody>
      </p:sp>
      <p:sp>
        <p:nvSpPr>
          <p:cNvPr id="4" name="Fußzeilenplatzhalter 3">
            <a:extLst>
              <a:ext uri="{FF2B5EF4-FFF2-40B4-BE49-F238E27FC236}">
                <a16:creationId xmlns:a16="http://schemas.microsoft.com/office/drawing/2014/main" id="{33E099A9-D981-04F1-0AA1-043D329AAD6B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/>
          </p:cNvSpPr>
          <p:nvPr>
            <p:ph type="ftr" sz="quarter" idx="11"/>
          </p:nvPr>
        </p:nvSpPr>
        <p:spPr>
          <a:xfrm>
            <a:off x="3551040" y="12355513"/>
            <a:ext cx="8209352" cy="540000"/>
          </a:xfrm>
        </p:spPr>
        <p:txBody>
          <a:bodyPr/>
          <a:lstStyle/>
          <a:p>
            <a:r>
              <a:rPr lang="de-DE"/>
              <a:t>Kompetenzspeicher - Mastbruchschule</a:t>
            </a:r>
            <a:endParaRPr lang="de-DE" dirty="0"/>
          </a:p>
        </p:txBody>
      </p:sp>
      <p:sp>
        <p:nvSpPr>
          <p:cNvPr id="13" name="Text Placeholder 2">
            <a:extLst>
              <a:ext uri="{FF2B5EF4-FFF2-40B4-BE49-F238E27FC236}">
                <a16:creationId xmlns:a16="http://schemas.microsoft.com/office/drawing/2014/main" id="{DCCE5DD7-85E7-7C24-EA43-05699FEE2B4A}"/>
              </a:ext>
            </a:extLst>
          </p:cNvPr>
          <p:cNvSpPr>
            <a:spLocks noGrp="1"/>
          </p:cNvSpPr>
          <p:nvPr>
            <p:ph idx="18" hasCustomPrompt="1"/>
          </p:nvPr>
        </p:nvSpPr>
        <p:spPr>
          <a:xfrm>
            <a:off x="922338" y="5769877"/>
            <a:ext cx="10801350" cy="6077904"/>
          </a:xfrm>
          <a:prstGeom prst="rect">
            <a:avLst/>
          </a:prstGeom>
        </p:spPr>
        <p:txBody>
          <a:bodyPr vert="horz" lIns="0" tIns="0" rIns="0" bIns="0" rtlCol="0">
            <a:noAutofit/>
          </a:bodyPr>
          <a:lstStyle>
            <a:lvl1pPr marL="0" indent="0">
              <a:lnSpc>
                <a:spcPts val="4500"/>
              </a:lnSpc>
              <a:spcBef>
                <a:spcPts val="0"/>
              </a:spcBef>
              <a:spcAft>
                <a:spcPts val="0"/>
              </a:spcAft>
              <a:buFontTx/>
              <a:buNone/>
              <a:defRPr sz="3000" b="0">
                <a:solidFill>
                  <a:schemeClr val="tx1"/>
                </a:solidFill>
                <a:latin typeface="Open Sans" pitchFamily="2" charset="0"/>
                <a:ea typeface="Open Sans" pitchFamily="2" charset="0"/>
                <a:cs typeface="Open Sans" pitchFamily="2" charset="0"/>
              </a:defRPr>
            </a:lvl1pPr>
            <a:lvl2pPr marL="0" indent="0">
              <a:lnSpc>
                <a:spcPts val="4500"/>
              </a:lnSpc>
              <a:spcBef>
                <a:spcPts val="0"/>
              </a:spcBef>
              <a:buFontTx/>
              <a:buNone/>
              <a:defRPr sz="3000">
                <a:latin typeface="Open Sans" pitchFamily="2" charset="0"/>
                <a:ea typeface="Open Sans" pitchFamily="2" charset="0"/>
                <a:cs typeface="Open Sans" pitchFamily="2" charset="0"/>
              </a:defRPr>
            </a:lvl2pPr>
            <a:lvl3pPr marL="0" indent="0">
              <a:lnSpc>
                <a:spcPts val="3000"/>
              </a:lnSpc>
              <a:spcBef>
                <a:spcPts val="0"/>
              </a:spcBef>
              <a:buFontTx/>
              <a:buNone/>
              <a:defRPr sz="2000">
                <a:latin typeface="Open Sans SemiBold" pitchFamily="2" charset="0"/>
                <a:ea typeface="Open Sans SemiBold" pitchFamily="2" charset="0"/>
                <a:cs typeface="Open Sans SemiBold" pitchFamily="2" charset="0"/>
              </a:defRPr>
            </a:lvl3pPr>
            <a:lvl4pPr marL="0" indent="0">
              <a:lnSpc>
                <a:spcPts val="3000"/>
              </a:lnSpc>
              <a:spcBef>
                <a:spcPts val="0"/>
              </a:spcBef>
              <a:buFontTx/>
              <a:buNone/>
              <a:defRPr sz="2000">
                <a:latin typeface="Open Sans SemiBold" pitchFamily="2" charset="0"/>
                <a:ea typeface="Open Sans SemiBold" pitchFamily="2" charset="0"/>
                <a:cs typeface="Open Sans SemiBold" pitchFamily="2" charset="0"/>
              </a:defRPr>
            </a:lvl4pPr>
            <a:lvl5pPr marL="0" indent="0">
              <a:lnSpc>
                <a:spcPts val="3000"/>
              </a:lnSpc>
              <a:spcBef>
                <a:spcPts val="0"/>
              </a:spcBef>
              <a:buFontTx/>
              <a:buNone/>
              <a:defRPr sz="2000">
                <a:latin typeface="Open Sans SemiBold" pitchFamily="2" charset="0"/>
                <a:ea typeface="Open Sans SemiBold" pitchFamily="2" charset="0"/>
                <a:cs typeface="Open Sans SemiBold" pitchFamily="2" charset="0"/>
              </a:defRPr>
            </a:lvl5pPr>
          </a:lstStyle>
          <a:p>
            <a:pPr lvl="0"/>
            <a:r>
              <a:rPr lang="de-DE" dirty="0"/>
              <a:t>Copy hinzufügen</a:t>
            </a:r>
            <a:endParaRPr lang="en-US" dirty="0"/>
          </a:p>
        </p:txBody>
      </p:sp>
      <p:sp>
        <p:nvSpPr>
          <p:cNvPr id="32" name="Textplatzhalter 20">
            <a:extLst>
              <a:ext uri="{FF2B5EF4-FFF2-40B4-BE49-F238E27FC236}">
                <a16:creationId xmlns:a16="http://schemas.microsoft.com/office/drawing/2014/main" id="{932272A2-202C-F00E-21C7-8343CC3D428F}"/>
              </a:ext>
            </a:extLst>
          </p:cNvPr>
          <p:cNvSpPr>
            <a:spLocks noGrp="1"/>
          </p:cNvSpPr>
          <p:nvPr>
            <p:ph type="body" sz="quarter" idx="16" hasCustomPrompt="1"/>
          </p:nvPr>
        </p:nvSpPr>
        <p:spPr>
          <a:xfrm>
            <a:off x="12660052" y="11976497"/>
            <a:ext cx="8892987" cy="885599"/>
          </a:xfrm>
          <a:prstGeom prst="rect">
            <a:avLst/>
          </a:prstGeom>
        </p:spPr>
        <p:txBody>
          <a:bodyPr lIns="0" tIns="0" rIns="0" bIns="0" anchor="b" anchorCtr="0">
            <a:normAutofit/>
          </a:bodyPr>
          <a:lstStyle>
            <a:lvl1pPr marL="0" indent="0">
              <a:lnSpc>
                <a:spcPts val="3000"/>
              </a:lnSpc>
              <a:spcAft>
                <a:spcPts val="0"/>
              </a:spcAft>
              <a:buClrTx/>
              <a:buSzPct val="100000"/>
              <a:buFontTx/>
              <a:buNone/>
              <a:defRPr sz="2000" b="0">
                <a:solidFill>
                  <a:schemeClr val="tx1"/>
                </a:solidFill>
                <a:latin typeface="Open Sans SemiBold" pitchFamily="2" charset="0"/>
                <a:ea typeface="Open Sans SemiBold" pitchFamily="2" charset="0"/>
                <a:cs typeface="Open Sans SemiBold" pitchFamily="2" charset="0"/>
              </a:defRPr>
            </a:lvl1pPr>
            <a:lvl2pPr marL="0" indent="0">
              <a:lnSpc>
                <a:spcPts val="3000"/>
              </a:lnSpc>
              <a:buClrTx/>
              <a:buSzPct val="100000"/>
              <a:buFontTx/>
              <a:buNone/>
              <a:defRPr sz="2000">
                <a:latin typeface="Open Sans SemiBold" pitchFamily="2" charset="0"/>
                <a:ea typeface="Open Sans SemiBold" pitchFamily="2" charset="0"/>
                <a:cs typeface="Open Sans SemiBold" pitchFamily="2" charset="0"/>
              </a:defRPr>
            </a:lvl2pPr>
            <a:lvl3pPr marL="0" indent="0">
              <a:lnSpc>
                <a:spcPts val="3000"/>
              </a:lnSpc>
              <a:buClrTx/>
              <a:buSzPct val="100000"/>
              <a:buFontTx/>
              <a:buNone/>
              <a:defRPr sz="2000">
                <a:solidFill>
                  <a:schemeClr val="tx1"/>
                </a:solidFill>
                <a:latin typeface="Open Sans SemiBold" pitchFamily="2" charset="0"/>
                <a:ea typeface="Open Sans SemiBold" pitchFamily="2" charset="0"/>
                <a:cs typeface="Open Sans SemiBold" pitchFamily="2" charset="0"/>
              </a:defRPr>
            </a:lvl3pPr>
            <a:lvl4pPr marL="0" indent="0">
              <a:lnSpc>
                <a:spcPts val="3000"/>
              </a:lnSpc>
              <a:buClrTx/>
              <a:buSzPct val="100000"/>
              <a:buFontTx/>
              <a:buNone/>
              <a:defRPr sz="2000">
                <a:solidFill>
                  <a:schemeClr val="tx1"/>
                </a:solidFill>
                <a:latin typeface="Open Sans SemiBold" pitchFamily="2" charset="0"/>
                <a:ea typeface="Open Sans SemiBold" pitchFamily="2" charset="0"/>
                <a:cs typeface="Open Sans SemiBold" pitchFamily="2" charset="0"/>
              </a:defRPr>
            </a:lvl4pPr>
            <a:lvl5pPr marL="0" indent="0">
              <a:lnSpc>
                <a:spcPts val="3000"/>
              </a:lnSpc>
              <a:buClrTx/>
              <a:buSzPct val="100000"/>
              <a:buFontTx/>
              <a:buNone/>
              <a:defRPr sz="2000">
                <a:solidFill>
                  <a:schemeClr val="tx1"/>
                </a:solidFill>
                <a:latin typeface="Open Sans SemiBold" pitchFamily="2" charset="0"/>
                <a:ea typeface="Open Sans SemiBold" pitchFamily="2" charset="0"/>
                <a:cs typeface="Open Sans SemiBold" pitchFamily="2" charset="0"/>
              </a:defRPr>
            </a:lvl5pPr>
          </a:lstStyle>
          <a:p>
            <a:pPr lvl="0"/>
            <a:r>
              <a:rPr lang="de-DE" dirty="0"/>
              <a:t>Fußnote hinzufügen</a:t>
            </a:r>
          </a:p>
        </p:txBody>
      </p:sp>
    </p:spTree>
    <p:extLst>
      <p:ext uri="{BB962C8B-B14F-4D97-AF65-F5344CB8AC3E}">
        <p14:creationId xmlns:p14="http://schemas.microsoft.com/office/powerpoint/2010/main" val="1077999763"/>
      </p:ext>
    </p:extLst>
  </p:cSld>
  <p:clrMapOvr>
    <a:masterClrMapping/>
  </p:clrMapOvr>
</p:sldLayout>
</file>

<file path=ppt/slideLayouts/slideLayout3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3_Bild und Copy HL 1zeilig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>
            <a:extLst>
              <a:ext uri="{FF2B5EF4-FFF2-40B4-BE49-F238E27FC236}">
                <a16:creationId xmlns:a16="http://schemas.microsoft.com/office/drawing/2014/main" id="{9A739705-46EB-5E2A-0DCB-5661BDE8D54F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>
          <a:xfrm>
            <a:off x="922338" y="3553066"/>
            <a:ext cx="22539324" cy="1025922"/>
          </a:xfrm>
        </p:spPr>
        <p:txBody>
          <a:bodyPr wrap="none">
            <a:noAutofit/>
          </a:bodyPr>
          <a:lstStyle>
            <a:lvl1pPr>
              <a:lnSpc>
                <a:spcPts val="7980"/>
              </a:lnSpc>
              <a:defRPr sz="7000"/>
            </a:lvl1pPr>
          </a:lstStyle>
          <a:p>
            <a:r>
              <a:rPr lang="de-DE" dirty="0"/>
              <a:t>Headline hinzufügen</a:t>
            </a:r>
          </a:p>
        </p:txBody>
      </p:sp>
      <p:sp>
        <p:nvSpPr>
          <p:cNvPr id="12" name="Text Placeholder 2">
            <a:extLst>
              <a:ext uri="{FF2B5EF4-FFF2-40B4-BE49-F238E27FC236}">
                <a16:creationId xmlns:a16="http://schemas.microsoft.com/office/drawing/2014/main" id="{DB0741BB-0D1A-1956-108C-F0F741FA7119}"/>
              </a:ext>
            </a:extLst>
          </p:cNvPr>
          <p:cNvSpPr>
            <a:spLocks noGrp="1"/>
          </p:cNvSpPr>
          <p:nvPr>
            <p:ph idx="17" hasCustomPrompt="1"/>
          </p:nvPr>
        </p:nvSpPr>
        <p:spPr>
          <a:xfrm>
            <a:off x="922337" y="4667553"/>
            <a:ext cx="22539323" cy="613309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>
            <a:lvl1pPr marL="0" indent="0">
              <a:lnSpc>
                <a:spcPts val="5000"/>
              </a:lnSpc>
              <a:spcBef>
                <a:spcPts val="0"/>
              </a:spcBef>
              <a:spcAft>
                <a:spcPts val="0"/>
              </a:spcAft>
              <a:buFontTx/>
              <a:buNone/>
              <a:defRPr sz="4000" b="1">
                <a:solidFill>
                  <a:schemeClr val="tx2"/>
                </a:solidFill>
                <a:latin typeface="Open Sans" pitchFamily="2" charset="0"/>
                <a:ea typeface="Open Sans" pitchFamily="2" charset="0"/>
                <a:cs typeface="Open Sans" pitchFamily="2" charset="0"/>
              </a:defRPr>
            </a:lvl1pPr>
            <a:lvl2pPr marL="0" indent="0">
              <a:lnSpc>
                <a:spcPts val="4500"/>
              </a:lnSpc>
              <a:spcBef>
                <a:spcPts val="0"/>
              </a:spcBef>
              <a:buFontTx/>
              <a:buNone/>
              <a:defRPr sz="3000">
                <a:latin typeface="Open Sans" pitchFamily="2" charset="0"/>
                <a:ea typeface="Open Sans" pitchFamily="2" charset="0"/>
                <a:cs typeface="Open Sans" pitchFamily="2" charset="0"/>
              </a:defRPr>
            </a:lvl2pPr>
            <a:lvl3pPr marL="0" indent="0">
              <a:lnSpc>
                <a:spcPts val="3000"/>
              </a:lnSpc>
              <a:spcBef>
                <a:spcPts val="0"/>
              </a:spcBef>
              <a:buFontTx/>
              <a:buNone/>
              <a:defRPr sz="2000">
                <a:latin typeface="Open Sans SemiBold" pitchFamily="2" charset="0"/>
                <a:ea typeface="Open Sans SemiBold" pitchFamily="2" charset="0"/>
                <a:cs typeface="Open Sans SemiBold" pitchFamily="2" charset="0"/>
              </a:defRPr>
            </a:lvl3pPr>
            <a:lvl4pPr marL="0" indent="0">
              <a:lnSpc>
                <a:spcPts val="3000"/>
              </a:lnSpc>
              <a:spcBef>
                <a:spcPts val="0"/>
              </a:spcBef>
              <a:buFontTx/>
              <a:buNone/>
              <a:defRPr sz="2000">
                <a:latin typeface="Open Sans SemiBold" pitchFamily="2" charset="0"/>
                <a:ea typeface="Open Sans SemiBold" pitchFamily="2" charset="0"/>
                <a:cs typeface="Open Sans SemiBold" pitchFamily="2" charset="0"/>
              </a:defRPr>
            </a:lvl4pPr>
            <a:lvl5pPr marL="0" indent="0">
              <a:lnSpc>
                <a:spcPts val="3000"/>
              </a:lnSpc>
              <a:spcBef>
                <a:spcPts val="0"/>
              </a:spcBef>
              <a:buFontTx/>
              <a:buNone/>
              <a:defRPr sz="2000">
                <a:latin typeface="Open Sans SemiBold" pitchFamily="2" charset="0"/>
                <a:ea typeface="Open Sans SemiBold" pitchFamily="2" charset="0"/>
                <a:cs typeface="Open Sans SemiBold" pitchFamily="2" charset="0"/>
              </a:defRPr>
            </a:lvl5pPr>
          </a:lstStyle>
          <a:p>
            <a:pPr lvl="0"/>
            <a:r>
              <a:rPr lang="de-DE" dirty="0" err="1"/>
              <a:t>Subhead</a:t>
            </a:r>
            <a:r>
              <a:rPr lang="de-DE" dirty="0"/>
              <a:t> hinzufügen</a:t>
            </a:r>
            <a:endParaRPr lang="en-US" dirty="0"/>
          </a:p>
        </p:txBody>
      </p:sp>
      <p:sp>
        <p:nvSpPr>
          <p:cNvPr id="5" name="Foliennummernplatzhalter 4">
            <a:extLst>
              <a:ext uri="{FF2B5EF4-FFF2-40B4-BE49-F238E27FC236}">
                <a16:creationId xmlns:a16="http://schemas.microsoft.com/office/drawing/2014/main" id="{20290A20-775C-012D-1A51-832B4EB34BC3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B23F893-0DDB-44A8-A790-2AB073B9B557}" type="slidenum">
              <a:rPr lang="de-DE" smtClean="0"/>
              <a:pPr/>
              <a:t>‹Nr.›</a:t>
            </a:fld>
            <a:endParaRPr lang="de-DE" dirty="0"/>
          </a:p>
        </p:txBody>
      </p:sp>
      <p:sp>
        <p:nvSpPr>
          <p:cNvPr id="3" name="Datumsplatzhalter 2">
            <a:extLst>
              <a:ext uri="{FF2B5EF4-FFF2-40B4-BE49-F238E27FC236}">
                <a16:creationId xmlns:a16="http://schemas.microsoft.com/office/drawing/2014/main" id="{916435B2-989F-79B5-3B2E-623733DEE29B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055FB85-6433-4386-90AC-F3E674D0BA9B}" type="datetime1">
              <a:rPr lang="de-DE" smtClean="0"/>
              <a:t>29.09.2026</a:t>
            </a:fld>
            <a:endParaRPr lang="de-DE" dirty="0"/>
          </a:p>
        </p:txBody>
      </p:sp>
      <p:sp>
        <p:nvSpPr>
          <p:cNvPr id="4" name="Fußzeilenplatzhalter 3">
            <a:extLst>
              <a:ext uri="{FF2B5EF4-FFF2-40B4-BE49-F238E27FC236}">
                <a16:creationId xmlns:a16="http://schemas.microsoft.com/office/drawing/2014/main" id="{33E099A9-D981-04F1-0AA1-043D329AAD6B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/>
          </p:cNvSpPr>
          <p:nvPr>
            <p:ph type="ftr" sz="quarter" idx="11"/>
          </p:nvPr>
        </p:nvSpPr>
        <p:spPr>
          <a:xfrm>
            <a:off x="3551040" y="12355513"/>
            <a:ext cx="8209352" cy="540000"/>
          </a:xfrm>
        </p:spPr>
        <p:txBody>
          <a:bodyPr/>
          <a:lstStyle/>
          <a:p>
            <a:r>
              <a:rPr lang="de-DE"/>
              <a:t>Kompetenzspeicher - Mastbruchschule</a:t>
            </a:r>
            <a:endParaRPr lang="de-DE" dirty="0"/>
          </a:p>
        </p:txBody>
      </p:sp>
      <p:sp>
        <p:nvSpPr>
          <p:cNvPr id="13" name="Text Placeholder 2">
            <a:extLst>
              <a:ext uri="{FF2B5EF4-FFF2-40B4-BE49-F238E27FC236}">
                <a16:creationId xmlns:a16="http://schemas.microsoft.com/office/drawing/2014/main" id="{DCCE5DD7-85E7-7C24-EA43-05699FEE2B4A}"/>
              </a:ext>
            </a:extLst>
          </p:cNvPr>
          <p:cNvSpPr>
            <a:spLocks noGrp="1"/>
          </p:cNvSpPr>
          <p:nvPr>
            <p:ph idx="18" hasCustomPrompt="1"/>
          </p:nvPr>
        </p:nvSpPr>
        <p:spPr>
          <a:xfrm>
            <a:off x="922337" y="5769877"/>
            <a:ext cx="22539325" cy="6077904"/>
          </a:xfrm>
          <a:prstGeom prst="rect">
            <a:avLst/>
          </a:prstGeom>
        </p:spPr>
        <p:txBody>
          <a:bodyPr vert="horz" lIns="0" tIns="0" rIns="0" bIns="0" rtlCol="0">
            <a:noAutofit/>
          </a:bodyPr>
          <a:lstStyle>
            <a:lvl1pPr marL="0" indent="0">
              <a:lnSpc>
                <a:spcPts val="4500"/>
              </a:lnSpc>
              <a:spcBef>
                <a:spcPts val="0"/>
              </a:spcBef>
              <a:spcAft>
                <a:spcPts val="0"/>
              </a:spcAft>
              <a:buFontTx/>
              <a:buNone/>
              <a:defRPr sz="3000" b="0">
                <a:solidFill>
                  <a:schemeClr val="tx1"/>
                </a:solidFill>
                <a:latin typeface="Open Sans" pitchFamily="2" charset="0"/>
                <a:ea typeface="Open Sans" pitchFamily="2" charset="0"/>
                <a:cs typeface="Open Sans" pitchFamily="2" charset="0"/>
              </a:defRPr>
            </a:lvl1pPr>
            <a:lvl2pPr marL="0" indent="0">
              <a:lnSpc>
                <a:spcPts val="4500"/>
              </a:lnSpc>
              <a:spcBef>
                <a:spcPts val="0"/>
              </a:spcBef>
              <a:buFontTx/>
              <a:buNone/>
              <a:defRPr sz="3000">
                <a:latin typeface="Open Sans" pitchFamily="2" charset="0"/>
                <a:ea typeface="Open Sans" pitchFamily="2" charset="0"/>
                <a:cs typeface="Open Sans" pitchFamily="2" charset="0"/>
              </a:defRPr>
            </a:lvl2pPr>
            <a:lvl3pPr marL="0" indent="0">
              <a:lnSpc>
                <a:spcPts val="3000"/>
              </a:lnSpc>
              <a:spcBef>
                <a:spcPts val="0"/>
              </a:spcBef>
              <a:buFontTx/>
              <a:buNone/>
              <a:defRPr sz="2000">
                <a:latin typeface="Open Sans SemiBold" pitchFamily="2" charset="0"/>
                <a:ea typeface="Open Sans SemiBold" pitchFamily="2" charset="0"/>
                <a:cs typeface="Open Sans SemiBold" pitchFamily="2" charset="0"/>
              </a:defRPr>
            </a:lvl3pPr>
            <a:lvl4pPr marL="0" indent="0">
              <a:lnSpc>
                <a:spcPts val="3000"/>
              </a:lnSpc>
              <a:spcBef>
                <a:spcPts val="0"/>
              </a:spcBef>
              <a:buFontTx/>
              <a:buNone/>
              <a:defRPr sz="2000">
                <a:latin typeface="Open Sans SemiBold" pitchFamily="2" charset="0"/>
                <a:ea typeface="Open Sans SemiBold" pitchFamily="2" charset="0"/>
                <a:cs typeface="Open Sans SemiBold" pitchFamily="2" charset="0"/>
              </a:defRPr>
            </a:lvl4pPr>
            <a:lvl5pPr marL="0" indent="0">
              <a:lnSpc>
                <a:spcPts val="3000"/>
              </a:lnSpc>
              <a:spcBef>
                <a:spcPts val="0"/>
              </a:spcBef>
              <a:buFontTx/>
              <a:buNone/>
              <a:defRPr sz="2000">
                <a:latin typeface="Open Sans SemiBold" pitchFamily="2" charset="0"/>
                <a:ea typeface="Open Sans SemiBold" pitchFamily="2" charset="0"/>
                <a:cs typeface="Open Sans SemiBold" pitchFamily="2" charset="0"/>
              </a:defRPr>
            </a:lvl5pPr>
          </a:lstStyle>
          <a:p>
            <a:pPr lvl="0"/>
            <a:r>
              <a:rPr lang="de-DE" dirty="0"/>
              <a:t>Copy hinzufügen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76772525"/>
      </p:ext>
    </p:extLst>
  </p:cSld>
  <p:clrMapOvr>
    <a:masterClrMapping/>
  </p:clrMapOvr>
</p:sldLayout>
</file>

<file path=ppt/slideLayouts/slideLayout3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_Bild und Copy HL 2zeilig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>
            <a:extLst>
              <a:ext uri="{FF2B5EF4-FFF2-40B4-BE49-F238E27FC236}">
                <a16:creationId xmlns:a16="http://schemas.microsoft.com/office/drawing/2014/main" id="{9A739705-46EB-5E2A-0DCB-5661BDE8D54F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>
          <a:xfrm>
            <a:off x="922338" y="3553065"/>
            <a:ext cx="10801350" cy="1964231"/>
          </a:xfrm>
        </p:spPr>
        <p:txBody>
          <a:bodyPr>
            <a:noAutofit/>
          </a:bodyPr>
          <a:lstStyle>
            <a:lvl1pPr>
              <a:lnSpc>
                <a:spcPts val="7980"/>
              </a:lnSpc>
              <a:defRPr sz="7000"/>
            </a:lvl1pPr>
          </a:lstStyle>
          <a:p>
            <a:r>
              <a:rPr lang="de-DE" dirty="0"/>
              <a:t>Headline hinzufügen</a:t>
            </a:r>
          </a:p>
        </p:txBody>
      </p:sp>
      <p:sp>
        <p:nvSpPr>
          <p:cNvPr id="15" name="Text Placeholder 2">
            <a:extLst>
              <a:ext uri="{FF2B5EF4-FFF2-40B4-BE49-F238E27FC236}">
                <a16:creationId xmlns:a16="http://schemas.microsoft.com/office/drawing/2014/main" id="{2CBD2619-EF59-BAE1-55A7-814BC6EDF71B}"/>
              </a:ext>
            </a:extLst>
          </p:cNvPr>
          <p:cNvSpPr>
            <a:spLocks noGrp="1"/>
          </p:cNvSpPr>
          <p:nvPr>
            <p:ph idx="1" hasCustomPrompt="1"/>
          </p:nvPr>
        </p:nvSpPr>
        <p:spPr>
          <a:xfrm>
            <a:off x="922338" y="5683553"/>
            <a:ext cx="10801350" cy="1268580"/>
          </a:xfrm>
          <a:prstGeom prst="rect">
            <a:avLst/>
          </a:prstGeom>
        </p:spPr>
        <p:txBody>
          <a:bodyPr vert="horz" lIns="0" tIns="0" rIns="0" bIns="0" rtlCol="0">
            <a:noAutofit/>
          </a:bodyPr>
          <a:lstStyle>
            <a:lvl1pPr marL="0" indent="0">
              <a:lnSpc>
                <a:spcPts val="5000"/>
              </a:lnSpc>
              <a:spcBef>
                <a:spcPts val="0"/>
              </a:spcBef>
              <a:spcAft>
                <a:spcPts val="0"/>
              </a:spcAft>
              <a:buFontTx/>
              <a:buNone/>
              <a:defRPr sz="4000" b="1">
                <a:solidFill>
                  <a:schemeClr val="tx2"/>
                </a:solidFill>
                <a:latin typeface="Open Sans" pitchFamily="2" charset="0"/>
                <a:ea typeface="Open Sans" pitchFamily="2" charset="0"/>
                <a:cs typeface="Open Sans" pitchFamily="2" charset="0"/>
              </a:defRPr>
            </a:lvl1pPr>
            <a:lvl2pPr marL="0" indent="0">
              <a:lnSpc>
                <a:spcPts val="4500"/>
              </a:lnSpc>
              <a:spcBef>
                <a:spcPts val="0"/>
              </a:spcBef>
              <a:buFontTx/>
              <a:buNone/>
              <a:defRPr sz="3000">
                <a:latin typeface="Open Sans" pitchFamily="2" charset="0"/>
                <a:ea typeface="Open Sans" pitchFamily="2" charset="0"/>
                <a:cs typeface="Open Sans" pitchFamily="2" charset="0"/>
              </a:defRPr>
            </a:lvl2pPr>
            <a:lvl3pPr marL="0" indent="0">
              <a:lnSpc>
                <a:spcPts val="3000"/>
              </a:lnSpc>
              <a:spcBef>
                <a:spcPts val="0"/>
              </a:spcBef>
              <a:buFontTx/>
              <a:buNone/>
              <a:defRPr sz="2000">
                <a:latin typeface="Open Sans SemiBold" pitchFamily="2" charset="0"/>
                <a:ea typeface="Open Sans SemiBold" pitchFamily="2" charset="0"/>
                <a:cs typeface="Open Sans SemiBold" pitchFamily="2" charset="0"/>
              </a:defRPr>
            </a:lvl3pPr>
            <a:lvl4pPr marL="0" indent="0">
              <a:lnSpc>
                <a:spcPts val="3000"/>
              </a:lnSpc>
              <a:spcBef>
                <a:spcPts val="0"/>
              </a:spcBef>
              <a:buFontTx/>
              <a:buNone/>
              <a:defRPr sz="2000">
                <a:latin typeface="Open Sans SemiBold" pitchFamily="2" charset="0"/>
                <a:ea typeface="Open Sans SemiBold" pitchFamily="2" charset="0"/>
                <a:cs typeface="Open Sans SemiBold" pitchFamily="2" charset="0"/>
              </a:defRPr>
            </a:lvl4pPr>
            <a:lvl5pPr marL="0" indent="0">
              <a:lnSpc>
                <a:spcPts val="3000"/>
              </a:lnSpc>
              <a:spcBef>
                <a:spcPts val="0"/>
              </a:spcBef>
              <a:buFontTx/>
              <a:buNone/>
              <a:defRPr sz="2000">
                <a:latin typeface="Open Sans SemiBold" pitchFamily="2" charset="0"/>
                <a:ea typeface="Open Sans SemiBold" pitchFamily="2" charset="0"/>
                <a:cs typeface="Open Sans SemiBold" pitchFamily="2" charset="0"/>
              </a:defRPr>
            </a:lvl5pPr>
          </a:lstStyle>
          <a:p>
            <a:pPr lvl="0"/>
            <a:r>
              <a:rPr lang="de-DE" dirty="0" err="1"/>
              <a:t>Subhead</a:t>
            </a:r>
            <a:r>
              <a:rPr lang="de-DE" dirty="0"/>
              <a:t> hinzufügen</a:t>
            </a:r>
            <a:endParaRPr lang="en-US" dirty="0"/>
          </a:p>
        </p:txBody>
      </p:sp>
      <p:sp>
        <p:nvSpPr>
          <p:cNvPr id="18" name="Bildplatzhalter 16">
            <a:extLst>
              <a:ext uri="{FF2B5EF4-FFF2-40B4-BE49-F238E27FC236}">
                <a16:creationId xmlns:a16="http://schemas.microsoft.com/office/drawing/2014/main" id="{D4F45101-A256-9159-88D0-BD8F918A49B4}"/>
              </a:ext>
            </a:extLst>
          </p:cNvPr>
          <p:cNvSpPr>
            <a:spLocks noGrp="1"/>
          </p:cNvSpPr>
          <p:nvPr>
            <p:ph type="pic" sz="quarter" idx="14"/>
          </p:nvPr>
        </p:nvSpPr>
        <p:spPr>
          <a:xfrm>
            <a:off x="12819599" y="3848371"/>
            <a:ext cx="10641600" cy="7840800"/>
          </a:xfrm>
          <a:prstGeom prst="rect">
            <a:avLst/>
          </a:prstGeom>
          <a:solidFill>
            <a:schemeClr val="bg1">
              <a:lumMod val="85000"/>
            </a:schemeClr>
          </a:solidFill>
        </p:spPr>
        <p:txBody>
          <a:bodyPr/>
          <a:lstStyle/>
          <a:p>
            <a:endParaRPr lang="de-DE"/>
          </a:p>
        </p:txBody>
      </p:sp>
      <p:sp>
        <p:nvSpPr>
          <p:cNvPr id="5" name="Foliennummernplatzhalter 4">
            <a:extLst>
              <a:ext uri="{FF2B5EF4-FFF2-40B4-BE49-F238E27FC236}">
                <a16:creationId xmlns:a16="http://schemas.microsoft.com/office/drawing/2014/main" id="{20290A20-775C-012D-1A51-832B4EB34BC3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B23F893-0DDB-44A8-A790-2AB073B9B557}" type="slidenum">
              <a:rPr lang="de-DE" smtClean="0"/>
              <a:pPr/>
              <a:t>‹Nr.›</a:t>
            </a:fld>
            <a:endParaRPr lang="de-DE" dirty="0"/>
          </a:p>
        </p:txBody>
      </p:sp>
      <p:grpSp>
        <p:nvGrpSpPr>
          <p:cNvPr id="6" name="Gruppieren 5">
            <a:extLst>
              <a:ext uri="{FF2B5EF4-FFF2-40B4-BE49-F238E27FC236}">
                <a16:creationId xmlns:a16="http://schemas.microsoft.com/office/drawing/2014/main" id="{2610B357-1590-B759-DA15-7506F5B13CEE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GrpSpPr/>
          <p:nvPr userDrawn="1"/>
        </p:nvGrpSpPr>
        <p:grpSpPr>
          <a:xfrm>
            <a:off x="12660313" y="10576981"/>
            <a:ext cx="1270800" cy="1270800"/>
            <a:chOff x="6447692" y="1586522"/>
            <a:chExt cx="1270800" cy="1270800"/>
          </a:xfrm>
        </p:grpSpPr>
        <p:sp>
          <p:nvSpPr>
            <p:cNvPr id="7" name="Rechteck 6">
              <a:extLst>
                <a:ext uri="{FF2B5EF4-FFF2-40B4-BE49-F238E27FC236}">
                  <a16:creationId xmlns:a16="http://schemas.microsoft.com/office/drawing/2014/main" id="{ADE62F28-439F-392B-2156-0C0F5101CFF3}"/>
                </a:ext>
              </a:extLst>
            </p:cNvPr>
            <p:cNvSpPr/>
            <p:nvPr userDrawn="1"/>
          </p:nvSpPr>
          <p:spPr>
            <a:xfrm>
              <a:off x="6447692" y="1586522"/>
              <a:ext cx="158400" cy="1270800"/>
            </a:xfrm>
            <a:prstGeom prst="rect">
              <a:avLst/>
            </a:prstGeom>
            <a:solidFill>
              <a:schemeClr val="accent1"/>
            </a:solidFill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de-DE"/>
            </a:p>
          </p:txBody>
        </p:sp>
        <p:sp>
          <p:nvSpPr>
            <p:cNvPr id="8" name="Rechteck 7">
              <a:extLst>
                <a:ext uri="{FF2B5EF4-FFF2-40B4-BE49-F238E27FC236}">
                  <a16:creationId xmlns:a16="http://schemas.microsoft.com/office/drawing/2014/main" id="{2C729A61-962A-FB82-B14D-562057FA3DAF}"/>
                </a:ext>
              </a:extLst>
            </p:cNvPr>
            <p:cNvSpPr/>
            <p:nvPr userDrawn="1"/>
          </p:nvSpPr>
          <p:spPr>
            <a:xfrm rot="16200000">
              <a:off x="7003892" y="2142722"/>
              <a:ext cx="158400" cy="1270800"/>
            </a:xfrm>
            <a:prstGeom prst="rect">
              <a:avLst/>
            </a:prstGeom>
            <a:solidFill>
              <a:schemeClr val="accent1"/>
            </a:solidFill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de-DE" dirty="0"/>
            </a:p>
          </p:txBody>
        </p:sp>
      </p:grpSp>
      <p:grpSp>
        <p:nvGrpSpPr>
          <p:cNvPr id="9" name="Gruppieren 8">
            <a:extLst>
              <a:ext uri="{FF2B5EF4-FFF2-40B4-BE49-F238E27FC236}">
                <a16:creationId xmlns:a16="http://schemas.microsoft.com/office/drawing/2014/main" id="{FC06A0A6-D3AF-13F6-CE48-A66BEF04587B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GrpSpPr/>
          <p:nvPr userDrawn="1"/>
        </p:nvGrpSpPr>
        <p:grpSpPr>
          <a:xfrm rot="10800000">
            <a:off x="22348908" y="3689350"/>
            <a:ext cx="1270800" cy="1270800"/>
            <a:chOff x="6447692" y="1586522"/>
            <a:chExt cx="1270800" cy="1270800"/>
          </a:xfrm>
        </p:grpSpPr>
        <p:sp>
          <p:nvSpPr>
            <p:cNvPr id="10" name="Rechteck 9">
              <a:extLst>
                <a:ext uri="{FF2B5EF4-FFF2-40B4-BE49-F238E27FC236}">
                  <a16:creationId xmlns:a16="http://schemas.microsoft.com/office/drawing/2014/main" id="{33564780-8A3A-4CF2-EF2A-BEC364CFA209}"/>
                </a:ext>
              </a:extLst>
            </p:cNvPr>
            <p:cNvSpPr/>
            <p:nvPr userDrawn="1"/>
          </p:nvSpPr>
          <p:spPr>
            <a:xfrm>
              <a:off x="6447692" y="1586522"/>
              <a:ext cx="158400" cy="1270800"/>
            </a:xfrm>
            <a:prstGeom prst="rect">
              <a:avLst/>
            </a:prstGeom>
            <a:solidFill>
              <a:schemeClr val="accent2"/>
            </a:solidFill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de-DE" dirty="0"/>
            </a:p>
          </p:txBody>
        </p:sp>
        <p:sp>
          <p:nvSpPr>
            <p:cNvPr id="11" name="Rechteck 10">
              <a:extLst>
                <a:ext uri="{FF2B5EF4-FFF2-40B4-BE49-F238E27FC236}">
                  <a16:creationId xmlns:a16="http://schemas.microsoft.com/office/drawing/2014/main" id="{D6A0C9D0-10BB-0050-4E51-C9593B81DACA}"/>
                </a:ext>
              </a:extLst>
            </p:cNvPr>
            <p:cNvSpPr/>
            <p:nvPr userDrawn="1"/>
          </p:nvSpPr>
          <p:spPr>
            <a:xfrm rot="16200000">
              <a:off x="7003892" y="2142722"/>
              <a:ext cx="158400" cy="1270800"/>
            </a:xfrm>
            <a:prstGeom prst="rect">
              <a:avLst/>
            </a:prstGeom>
            <a:solidFill>
              <a:schemeClr val="accent2"/>
            </a:solidFill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de-DE" dirty="0"/>
            </a:p>
          </p:txBody>
        </p:sp>
      </p:grpSp>
      <p:sp>
        <p:nvSpPr>
          <p:cNvPr id="3" name="Datumsplatzhalter 2">
            <a:extLst>
              <a:ext uri="{FF2B5EF4-FFF2-40B4-BE49-F238E27FC236}">
                <a16:creationId xmlns:a16="http://schemas.microsoft.com/office/drawing/2014/main" id="{916435B2-989F-79B5-3B2E-623733DEE29B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4393247-9A71-4CD4-89C2-4660B8A925F7}" type="datetime1">
              <a:rPr lang="de-DE" smtClean="0"/>
              <a:t>29.09.2026</a:t>
            </a:fld>
            <a:endParaRPr lang="de-DE" dirty="0"/>
          </a:p>
        </p:txBody>
      </p:sp>
      <p:sp>
        <p:nvSpPr>
          <p:cNvPr id="4" name="Fußzeilenplatzhalter 3">
            <a:extLst>
              <a:ext uri="{FF2B5EF4-FFF2-40B4-BE49-F238E27FC236}">
                <a16:creationId xmlns:a16="http://schemas.microsoft.com/office/drawing/2014/main" id="{33E099A9-D981-04F1-0AA1-043D329AAD6B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/>
          </p:cNvSpPr>
          <p:nvPr>
            <p:ph type="ftr" sz="quarter" idx="11"/>
          </p:nvPr>
        </p:nvSpPr>
        <p:spPr>
          <a:xfrm>
            <a:off x="3551040" y="12355513"/>
            <a:ext cx="8209352" cy="540000"/>
          </a:xfrm>
        </p:spPr>
        <p:txBody>
          <a:bodyPr/>
          <a:lstStyle/>
          <a:p>
            <a:r>
              <a:rPr lang="de-DE"/>
              <a:t>Kompetenzspeicher - Mastbruchschule</a:t>
            </a:r>
            <a:endParaRPr lang="de-DE" dirty="0"/>
          </a:p>
        </p:txBody>
      </p:sp>
      <p:sp>
        <p:nvSpPr>
          <p:cNvPr id="12" name="Text Placeholder 2">
            <a:extLst>
              <a:ext uri="{FF2B5EF4-FFF2-40B4-BE49-F238E27FC236}">
                <a16:creationId xmlns:a16="http://schemas.microsoft.com/office/drawing/2014/main" id="{51D0E4D2-404B-56B9-7BA9-BF2E67C29EE8}"/>
              </a:ext>
            </a:extLst>
          </p:cNvPr>
          <p:cNvSpPr>
            <a:spLocks noGrp="1"/>
          </p:cNvSpPr>
          <p:nvPr>
            <p:ph idx="17" hasCustomPrompt="1"/>
          </p:nvPr>
        </p:nvSpPr>
        <p:spPr>
          <a:xfrm>
            <a:off x="922338" y="6952133"/>
            <a:ext cx="10801350" cy="4895648"/>
          </a:xfrm>
          <a:prstGeom prst="rect">
            <a:avLst/>
          </a:prstGeom>
        </p:spPr>
        <p:txBody>
          <a:bodyPr vert="horz" lIns="0" tIns="0" rIns="0" bIns="0" rtlCol="0">
            <a:noAutofit/>
          </a:bodyPr>
          <a:lstStyle>
            <a:lvl1pPr marL="0" indent="0">
              <a:lnSpc>
                <a:spcPts val="4500"/>
              </a:lnSpc>
              <a:spcBef>
                <a:spcPts val="0"/>
              </a:spcBef>
              <a:spcAft>
                <a:spcPts val="0"/>
              </a:spcAft>
              <a:buFontTx/>
              <a:buNone/>
              <a:defRPr sz="3000" b="0">
                <a:solidFill>
                  <a:schemeClr val="tx1"/>
                </a:solidFill>
                <a:latin typeface="Open Sans" pitchFamily="2" charset="0"/>
                <a:ea typeface="Open Sans" pitchFamily="2" charset="0"/>
                <a:cs typeface="Open Sans" pitchFamily="2" charset="0"/>
              </a:defRPr>
            </a:lvl1pPr>
            <a:lvl2pPr marL="0" indent="0">
              <a:lnSpc>
                <a:spcPts val="4500"/>
              </a:lnSpc>
              <a:spcBef>
                <a:spcPts val="0"/>
              </a:spcBef>
              <a:buFontTx/>
              <a:buNone/>
              <a:defRPr sz="3000">
                <a:latin typeface="Open Sans" pitchFamily="2" charset="0"/>
                <a:ea typeface="Open Sans" pitchFamily="2" charset="0"/>
                <a:cs typeface="Open Sans" pitchFamily="2" charset="0"/>
              </a:defRPr>
            </a:lvl2pPr>
            <a:lvl3pPr marL="0" indent="0">
              <a:lnSpc>
                <a:spcPts val="3000"/>
              </a:lnSpc>
              <a:spcBef>
                <a:spcPts val="0"/>
              </a:spcBef>
              <a:buFontTx/>
              <a:buNone/>
              <a:defRPr sz="2000">
                <a:latin typeface="Open Sans SemiBold" pitchFamily="2" charset="0"/>
                <a:ea typeface="Open Sans SemiBold" pitchFamily="2" charset="0"/>
                <a:cs typeface="Open Sans SemiBold" pitchFamily="2" charset="0"/>
              </a:defRPr>
            </a:lvl3pPr>
            <a:lvl4pPr marL="0" indent="0">
              <a:lnSpc>
                <a:spcPts val="3000"/>
              </a:lnSpc>
              <a:spcBef>
                <a:spcPts val="0"/>
              </a:spcBef>
              <a:buFontTx/>
              <a:buNone/>
              <a:defRPr sz="2000">
                <a:latin typeface="Open Sans SemiBold" pitchFamily="2" charset="0"/>
                <a:ea typeface="Open Sans SemiBold" pitchFamily="2" charset="0"/>
                <a:cs typeface="Open Sans SemiBold" pitchFamily="2" charset="0"/>
              </a:defRPr>
            </a:lvl4pPr>
            <a:lvl5pPr marL="0" indent="0">
              <a:lnSpc>
                <a:spcPts val="3000"/>
              </a:lnSpc>
              <a:spcBef>
                <a:spcPts val="0"/>
              </a:spcBef>
              <a:buFontTx/>
              <a:buNone/>
              <a:defRPr sz="2000">
                <a:latin typeface="Open Sans SemiBold" pitchFamily="2" charset="0"/>
                <a:ea typeface="Open Sans SemiBold" pitchFamily="2" charset="0"/>
                <a:cs typeface="Open Sans SemiBold" pitchFamily="2" charset="0"/>
              </a:defRPr>
            </a:lvl5pPr>
          </a:lstStyle>
          <a:p>
            <a:pPr lvl="0"/>
            <a:r>
              <a:rPr lang="de-DE" dirty="0"/>
              <a:t>Copy hinzufügen</a:t>
            </a:r>
            <a:endParaRPr lang="en-US" dirty="0"/>
          </a:p>
        </p:txBody>
      </p:sp>
      <p:sp>
        <p:nvSpPr>
          <p:cNvPr id="32" name="Textplatzhalter 20">
            <a:extLst>
              <a:ext uri="{FF2B5EF4-FFF2-40B4-BE49-F238E27FC236}">
                <a16:creationId xmlns:a16="http://schemas.microsoft.com/office/drawing/2014/main" id="{932272A2-202C-F00E-21C7-8343CC3D428F}"/>
              </a:ext>
            </a:extLst>
          </p:cNvPr>
          <p:cNvSpPr>
            <a:spLocks noGrp="1"/>
          </p:cNvSpPr>
          <p:nvPr>
            <p:ph type="body" sz="quarter" idx="16" hasCustomPrompt="1"/>
          </p:nvPr>
        </p:nvSpPr>
        <p:spPr>
          <a:xfrm>
            <a:off x="12660052" y="11976497"/>
            <a:ext cx="8892987" cy="885599"/>
          </a:xfrm>
          <a:prstGeom prst="rect">
            <a:avLst/>
          </a:prstGeom>
        </p:spPr>
        <p:txBody>
          <a:bodyPr lIns="0" tIns="0" rIns="0" bIns="0" anchor="b" anchorCtr="0">
            <a:normAutofit/>
          </a:bodyPr>
          <a:lstStyle>
            <a:lvl1pPr marL="0" indent="0">
              <a:lnSpc>
                <a:spcPts val="3000"/>
              </a:lnSpc>
              <a:spcAft>
                <a:spcPts val="0"/>
              </a:spcAft>
              <a:buClrTx/>
              <a:buSzPct val="100000"/>
              <a:buFontTx/>
              <a:buNone/>
              <a:defRPr sz="2000" b="0">
                <a:solidFill>
                  <a:schemeClr val="tx1"/>
                </a:solidFill>
                <a:latin typeface="Open Sans SemiBold" pitchFamily="2" charset="0"/>
                <a:ea typeface="Open Sans SemiBold" pitchFamily="2" charset="0"/>
                <a:cs typeface="Open Sans SemiBold" pitchFamily="2" charset="0"/>
              </a:defRPr>
            </a:lvl1pPr>
            <a:lvl2pPr marL="0" indent="0">
              <a:lnSpc>
                <a:spcPts val="3000"/>
              </a:lnSpc>
              <a:buClrTx/>
              <a:buSzPct val="100000"/>
              <a:buFontTx/>
              <a:buNone/>
              <a:defRPr sz="2000">
                <a:latin typeface="Open Sans SemiBold" pitchFamily="2" charset="0"/>
                <a:ea typeface="Open Sans SemiBold" pitchFamily="2" charset="0"/>
                <a:cs typeface="Open Sans SemiBold" pitchFamily="2" charset="0"/>
              </a:defRPr>
            </a:lvl2pPr>
            <a:lvl3pPr marL="0" indent="0">
              <a:lnSpc>
                <a:spcPts val="3000"/>
              </a:lnSpc>
              <a:buClrTx/>
              <a:buSzPct val="100000"/>
              <a:buFontTx/>
              <a:buNone/>
              <a:defRPr sz="2000">
                <a:solidFill>
                  <a:schemeClr val="tx1"/>
                </a:solidFill>
                <a:latin typeface="Open Sans SemiBold" pitchFamily="2" charset="0"/>
                <a:ea typeface="Open Sans SemiBold" pitchFamily="2" charset="0"/>
                <a:cs typeface="Open Sans SemiBold" pitchFamily="2" charset="0"/>
              </a:defRPr>
            </a:lvl3pPr>
            <a:lvl4pPr marL="0" indent="0">
              <a:lnSpc>
                <a:spcPts val="3000"/>
              </a:lnSpc>
              <a:buClrTx/>
              <a:buSzPct val="100000"/>
              <a:buFontTx/>
              <a:buNone/>
              <a:defRPr sz="2000">
                <a:solidFill>
                  <a:schemeClr val="tx1"/>
                </a:solidFill>
                <a:latin typeface="Open Sans SemiBold" pitchFamily="2" charset="0"/>
                <a:ea typeface="Open Sans SemiBold" pitchFamily="2" charset="0"/>
                <a:cs typeface="Open Sans SemiBold" pitchFamily="2" charset="0"/>
              </a:defRPr>
            </a:lvl4pPr>
            <a:lvl5pPr marL="0" indent="0">
              <a:lnSpc>
                <a:spcPts val="3000"/>
              </a:lnSpc>
              <a:buClrTx/>
              <a:buSzPct val="100000"/>
              <a:buFontTx/>
              <a:buNone/>
              <a:defRPr sz="2000">
                <a:solidFill>
                  <a:schemeClr val="tx1"/>
                </a:solidFill>
                <a:latin typeface="Open Sans SemiBold" pitchFamily="2" charset="0"/>
                <a:ea typeface="Open Sans SemiBold" pitchFamily="2" charset="0"/>
                <a:cs typeface="Open Sans SemiBold" pitchFamily="2" charset="0"/>
              </a:defRPr>
            </a:lvl5pPr>
          </a:lstStyle>
          <a:p>
            <a:pPr lvl="0"/>
            <a:r>
              <a:rPr lang="de-DE" dirty="0"/>
              <a:t>Fußnote hinzufügen</a:t>
            </a:r>
          </a:p>
        </p:txBody>
      </p:sp>
    </p:spTree>
    <p:extLst>
      <p:ext uri="{BB962C8B-B14F-4D97-AF65-F5344CB8AC3E}">
        <p14:creationId xmlns:p14="http://schemas.microsoft.com/office/powerpoint/2010/main" val="3268344739"/>
      </p:ext>
    </p:extLst>
  </p:cSld>
  <p:clrMapOvr>
    <a:masterClrMapping/>
  </p:clrMapOvr>
</p:sldLayout>
</file>

<file path=ppt/slideLayouts/slideLayout3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_Bild und Bullets HL 1zeilig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>
            <a:extLst>
              <a:ext uri="{FF2B5EF4-FFF2-40B4-BE49-F238E27FC236}">
                <a16:creationId xmlns:a16="http://schemas.microsoft.com/office/drawing/2014/main" id="{9A739705-46EB-5E2A-0DCB-5661BDE8D54F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>
          <a:xfrm>
            <a:off x="1555200" y="4327200"/>
            <a:ext cx="10168488" cy="950400"/>
          </a:xfrm>
        </p:spPr>
        <p:txBody>
          <a:bodyPr wrap="none">
            <a:noAutofit/>
          </a:bodyPr>
          <a:lstStyle>
            <a:lvl1pPr>
              <a:lnSpc>
                <a:spcPts val="7980"/>
              </a:lnSpc>
              <a:defRPr sz="7000"/>
            </a:lvl1pPr>
          </a:lstStyle>
          <a:p>
            <a:r>
              <a:rPr lang="de-DE" dirty="0"/>
              <a:t>Headline hinzufügen</a:t>
            </a:r>
          </a:p>
        </p:txBody>
      </p:sp>
      <p:sp>
        <p:nvSpPr>
          <p:cNvPr id="15" name="Text Placeholder 2">
            <a:extLst>
              <a:ext uri="{FF2B5EF4-FFF2-40B4-BE49-F238E27FC236}">
                <a16:creationId xmlns:a16="http://schemas.microsoft.com/office/drawing/2014/main" id="{3C4D16B5-2A58-A576-F9F3-01187B9D049F}"/>
              </a:ext>
            </a:extLst>
          </p:cNvPr>
          <p:cNvSpPr>
            <a:spLocks noGrp="1"/>
          </p:cNvSpPr>
          <p:nvPr>
            <p:ph idx="17" hasCustomPrompt="1"/>
          </p:nvPr>
        </p:nvSpPr>
        <p:spPr>
          <a:xfrm>
            <a:off x="1555200" y="5443856"/>
            <a:ext cx="10168488" cy="1268580"/>
          </a:xfrm>
          <a:prstGeom prst="rect">
            <a:avLst/>
          </a:prstGeom>
        </p:spPr>
        <p:txBody>
          <a:bodyPr vert="horz" lIns="0" tIns="0" rIns="0" bIns="0" rtlCol="0">
            <a:noAutofit/>
          </a:bodyPr>
          <a:lstStyle>
            <a:lvl1pPr marL="0" indent="0">
              <a:lnSpc>
                <a:spcPts val="5000"/>
              </a:lnSpc>
              <a:spcBef>
                <a:spcPts val="0"/>
              </a:spcBef>
              <a:spcAft>
                <a:spcPts val="0"/>
              </a:spcAft>
              <a:buFontTx/>
              <a:buNone/>
              <a:defRPr sz="4000" b="1">
                <a:solidFill>
                  <a:schemeClr val="tx2"/>
                </a:solidFill>
                <a:latin typeface="Open Sans" pitchFamily="2" charset="0"/>
                <a:ea typeface="Open Sans" pitchFamily="2" charset="0"/>
                <a:cs typeface="Open Sans" pitchFamily="2" charset="0"/>
              </a:defRPr>
            </a:lvl1pPr>
            <a:lvl2pPr marL="0" indent="0">
              <a:lnSpc>
                <a:spcPts val="4500"/>
              </a:lnSpc>
              <a:spcBef>
                <a:spcPts val="0"/>
              </a:spcBef>
              <a:buFontTx/>
              <a:buNone/>
              <a:defRPr sz="3000">
                <a:latin typeface="Open Sans" pitchFamily="2" charset="0"/>
                <a:ea typeface="Open Sans" pitchFamily="2" charset="0"/>
                <a:cs typeface="Open Sans" pitchFamily="2" charset="0"/>
              </a:defRPr>
            </a:lvl2pPr>
            <a:lvl3pPr marL="0" indent="0">
              <a:lnSpc>
                <a:spcPts val="3000"/>
              </a:lnSpc>
              <a:spcBef>
                <a:spcPts val="0"/>
              </a:spcBef>
              <a:buFontTx/>
              <a:buNone/>
              <a:defRPr sz="2000">
                <a:latin typeface="Open Sans SemiBold" pitchFamily="2" charset="0"/>
                <a:ea typeface="Open Sans SemiBold" pitchFamily="2" charset="0"/>
                <a:cs typeface="Open Sans SemiBold" pitchFamily="2" charset="0"/>
              </a:defRPr>
            </a:lvl3pPr>
            <a:lvl4pPr marL="0" indent="0">
              <a:lnSpc>
                <a:spcPts val="3000"/>
              </a:lnSpc>
              <a:spcBef>
                <a:spcPts val="0"/>
              </a:spcBef>
              <a:buFontTx/>
              <a:buNone/>
              <a:defRPr sz="2000">
                <a:latin typeface="Open Sans SemiBold" pitchFamily="2" charset="0"/>
                <a:ea typeface="Open Sans SemiBold" pitchFamily="2" charset="0"/>
                <a:cs typeface="Open Sans SemiBold" pitchFamily="2" charset="0"/>
              </a:defRPr>
            </a:lvl4pPr>
            <a:lvl5pPr marL="0" indent="0">
              <a:lnSpc>
                <a:spcPts val="3000"/>
              </a:lnSpc>
              <a:spcBef>
                <a:spcPts val="0"/>
              </a:spcBef>
              <a:buFontTx/>
              <a:buNone/>
              <a:defRPr sz="2000">
                <a:latin typeface="Open Sans SemiBold" pitchFamily="2" charset="0"/>
                <a:ea typeface="Open Sans SemiBold" pitchFamily="2" charset="0"/>
                <a:cs typeface="Open Sans SemiBold" pitchFamily="2" charset="0"/>
              </a:defRPr>
            </a:lvl5pPr>
          </a:lstStyle>
          <a:p>
            <a:pPr lvl="0"/>
            <a:r>
              <a:rPr lang="de-DE" dirty="0" err="1"/>
              <a:t>Subhead</a:t>
            </a:r>
            <a:r>
              <a:rPr lang="de-DE" dirty="0"/>
              <a:t> hinzufügen</a:t>
            </a:r>
            <a:endParaRPr lang="en-US" dirty="0"/>
          </a:p>
        </p:txBody>
      </p:sp>
      <p:sp>
        <p:nvSpPr>
          <p:cNvPr id="18" name="Bildplatzhalter 16">
            <a:extLst>
              <a:ext uri="{FF2B5EF4-FFF2-40B4-BE49-F238E27FC236}">
                <a16:creationId xmlns:a16="http://schemas.microsoft.com/office/drawing/2014/main" id="{D4F45101-A256-9159-88D0-BD8F918A49B4}"/>
              </a:ext>
            </a:extLst>
          </p:cNvPr>
          <p:cNvSpPr>
            <a:spLocks noGrp="1"/>
          </p:cNvSpPr>
          <p:nvPr>
            <p:ph type="pic" sz="quarter" idx="14"/>
          </p:nvPr>
        </p:nvSpPr>
        <p:spPr>
          <a:xfrm>
            <a:off x="12819599" y="3848371"/>
            <a:ext cx="10641600" cy="7840800"/>
          </a:xfrm>
          <a:prstGeom prst="rect">
            <a:avLst/>
          </a:prstGeom>
          <a:solidFill>
            <a:schemeClr val="bg1">
              <a:lumMod val="85000"/>
            </a:schemeClr>
          </a:solidFill>
        </p:spPr>
        <p:txBody>
          <a:bodyPr/>
          <a:lstStyle/>
          <a:p>
            <a:endParaRPr lang="de-DE"/>
          </a:p>
        </p:txBody>
      </p:sp>
      <p:sp>
        <p:nvSpPr>
          <p:cNvPr id="5" name="Foliennummernplatzhalter 4">
            <a:extLst>
              <a:ext uri="{FF2B5EF4-FFF2-40B4-BE49-F238E27FC236}">
                <a16:creationId xmlns:a16="http://schemas.microsoft.com/office/drawing/2014/main" id="{20290A20-775C-012D-1A51-832B4EB34BC3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B23F893-0DDB-44A8-A790-2AB073B9B557}" type="slidenum">
              <a:rPr lang="de-DE" smtClean="0"/>
              <a:pPr/>
              <a:t>‹Nr.›</a:t>
            </a:fld>
            <a:endParaRPr lang="de-DE" dirty="0"/>
          </a:p>
        </p:txBody>
      </p:sp>
      <p:grpSp>
        <p:nvGrpSpPr>
          <p:cNvPr id="6" name="Gruppieren 5">
            <a:extLst>
              <a:ext uri="{FF2B5EF4-FFF2-40B4-BE49-F238E27FC236}">
                <a16:creationId xmlns:a16="http://schemas.microsoft.com/office/drawing/2014/main" id="{2610B357-1590-B759-DA15-7506F5B13CEE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GrpSpPr/>
          <p:nvPr userDrawn="1"/>
        </p:nvGrpSpPr>
        <p:grpSpPr>
          <a:xfrm>
            <a:off x="765077" y="10578172"/>
            <a:ext cx="1270800" cy="1270800"/>
            <a:chOff x="6447692" y="1586522"/>
            <a:chExt cx="1270800" cy="1270800"/>
          </a:xfrm>
        </p:grpSpPr>
        <p:sp>
          <p:nvSpPr>
            <p:cNvPr id="7" name="Rechteck 6">
              <a:extLst>
                <a:ext uri="{FF2B5EF4-FFF2-40B4-BE49-F238E27FC236}">
                  <a16:creationId xmlns:a16="http://schemas.microsoft.com/office/drawing/2014/main" id="{ADE62F28-439F-392B-2156-0C0F5101CFF3}"/>
                </a:ext>
              </a:extLst>
            </p:cNvPr>
            <p:cNvSpPr/>
            <p:nvPr userDrawn="1"/>
          </p:nvSpPr>
          <p:spPr>
            <a:xfrm>
              <a:off x="6447692" y="1586522"/>
              <a:ext cx="158400" cy="1270800"/>
            </a:xfrm>
            <a:prstGeom prst="rect">
              <a:avLst/>
            </a:prstGeom>
            <a:solidFill>
              <a:schemeClr val="accent1"/>
            </a:solidFill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de-DE"/>
            </a:p>
          </p:txBody>
        </p:sp>
        <p:sp>
          <p:nvSpPr>
            <p:cNvPr id="8" name="Rechteck 7">
              <a:extLst>
                <a:ext uri="{FF2B5EF4-FFF2-40B4-BE49-F238E27FC236}">
                  <a16:creationId xmlns:a16="http://schemas.microsoft.com/office/drawing/2014/main" id="{2C729A61-962A-FB82-B14D-562057FA3DAF}"/>
                </a:ext>
              </a:extLst>
            </p:cNvPr>
            <p:cNvSpPr/>
            <p:nvPr userDrawn="1"/>
          </p:nvSpPr>
          <p:spPr>
            <a:xfrm rot="16200000">
              <a:off x="7003892" y="2142722"/>
              <a:ext cx="158400" cy="1270800"/>
            </a:xfrm>
            <a:prstGeom prst="rect">
              <a:avLst/>
            </a:prstGeom>
            <a:solidFill>
              <a:schemeClr val="accent1"/>
            </a:solidFill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de-DE" dirty="0"/>
            </a:p>
          </p:txBody>
        </p:sp>
      </p:grpSp>
      <p:grpSp>
        <p:nvGrpSpPr>
          <p:cNvPr id="9" name="Gruppieren 8">
            <a:extLst>
              <a:ext uri="{FF2B5EF4-FFF2-40B4-BE49-F238E27FC236}">
                <a16:creationId xmlns:a16="http://schemas.microsoft.com/office/drawing/2014/main" id="{FC06A0A6-D3AF-13F6-CE48-A66BEF04587B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GrpSpPr/>
          <p:nvPr userDrawn="1"/>
        </p:nvGrpSpPr>
        <p:grpSpPr>
          <a:xfrm rot="10800000">
            <a:off x="22348908" y="3689350"/>
            <a:ext cx="1270800" cy="1270800"/>
            <a:chOff x="6447692" y="1586522"/>
            <a:chExt cx="1270800" cy="1270800"/>
          </a:xfrm>
        </p:grpSpPr>
        <p:sp>
          <p:nvSpPr>
            <p:cNvPr id="10" name="Rechteck 9">
              <a:extLst>
                <a:ext uri="{FF2B5EF4-FFF2-40B4-BE49-F238E27FC236}">
                  <a16:creationId xmlns:a16="http://schemas.microsoft.com/office/drawing/2014/main" id="{33564780-8A3A-4CF2-EF2A-BEC364CFA209}"/>
                </a:ext>
              </a:extLst>
            </p:cNvPr>
            <p:cNvSpPr/>
            <p:nvPr userDrawn="1"/>
          </p:nvSpPr>
          <p:spPr>
            <a:xfrm>
              <a:off x="6447692" y="1586522"/>
              <a:ext cx="158400" cy="1270800"/>
            </a:xfrm>
            <a:prstGeom prst="rect">
              <a:avLst/>
            </a:prstGeom>
            <a:solidFill>
              <a:schemeClr val="accent2"/>
            </a:solidFill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de-DE" dirty="0"/>
            </a:p>
          </p:txBody>
        </p:sp>
        <p:sp>
          <p:nvSpPr>
            <p:cNvPr id="11" name="Rechteck 10">
              <a:extLst>
                <a:ext uri="{FF2B5EF4-FFF2-40B4-BE49-F238E27FC236}">
                  <a16:creationId xmlns:a16="http://schemas.microsoft.com/office/drawing/2014/main" id="{D6A0C9D0-10BB-0050-4E51-C9593B81DACA}"/>
                </a:ext>
              </a:extLst>
            </p:cNvPr>
            <p:cNvSpPr/>
            <p:nvPr userDrawn="1"/>
          </p:nvSpPr>
          <p:spPr>
            <a:xfrm rot="16200000">
              <a:off x="7003892" y="2142722"/>
              <a:ext cx="158400" cy="1270800"/>
            </a:xfrm>
            <a:prstGeom prst="rect">
              <a:avLst/>
            </a:prstGeom>
            <a:solidFill>
              <a:schemeClr val="accent2"/>
            </a:solidFill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de-DE" dirty="0"/>
            </a:p>
          </p:txBody>
        </p:sp>
      </p:grpSp>
      <p:sp>
        <p:nvSpPr>
          <p:cNvPr id="3" name="Datumsplatzhalter 2">
            <a:extLst>
              <a:ext uri="{FF2B5EF4-FFF2-40B4-BE49-F238E27FC236}">
                <a16:creationId xmlns:a16="http://schemas.microsoft.com/office/drawing/2014/main" id="{916435B2-989F-79B5-3B2E-623733DEE29B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4D3AB62-A71F-485C-BAFF-C06A1500B04F}" type="datetime1">
              <a:rPr lang="de-DE" smtClean="0"/>
              <a:t>29.09.2026</a:t>
            </a:fld>
            <a:endParaRPr lang="de-DE" dirty="0"/>
          </a:p>
        </p:txBody>
      </p:sp>
      <p:sp>
        <p:nvSpPr>
          <p:cNvPr id="4" name="Fußzeilenplatzhalter 3">
            <a:extLst>
              <a:ext uri="{FF2B5EF4-FFF2-40B4-BE49-F238E27FC236}">
                <a16:creationId xmlns:a16="http://schemas.microsoft.com/office/drawing/2014/main" id="{33E099A9-D981-04F1-0AA1-043D329AAD6B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/>
          </p:cNvSpPr>
          <p:nvPr>
            <p:ph type="ftr" sz="quarter" idx="11"/>
          </p:nvPr>
        </p:nvSpPr>
        <p:spPr>
          <a:xfrm>
            <a:off x="3551040" y="12355513"/>
            <a:ext cx="8209352" cy="540000"/>
          </a:xfrm>
        </p:spPr>
        <p:txBody>
          <a:bodyPr/>
          <a:lstStyle/>
          <a:p>
            <a:r>
              <a:rPr lang="de-DE"/>
              <a:t>Kompetenzspeicher - Mastbruchschule</a:t>
            </a:r>
            <a:endParaRPr lang="de-DE" dirty="0"/>
          </a:p>
        </p:txBody>
      </p:sp>
      <p:sp>
        <p:nvSpPr>
          <p:cNvPr id="14" name="Text Placeholder 2">
            <a:extLst>
              <a:ext uri="{FF2B5EF4-FFF2-40B4-BE49-F238E27FC236}">
                <a16:creationId xmlns:a16="http://schemas.microsoft.com/office/drawing/2014/main" id="{1DF6B1D8-3690-8A4C-B5F4-EF653B03D4CA}"/>
              </a:ext>
            </a:extLst>
          </p:cNvPr>
          <p:cNvSpPr>
            <a:spLocks noGrp="1"/>
          </p:cNvSpPr>
          <p:nvPr>
            <p:ph idx="18" hasCustomPrompt="1"/>
          </p:nvPr>
        </p:nvSpPr>
        <p:spPr>
          <a:xfrm>
            <a:off x="1555091" y="6712436"/>
            <a:ext cx="10168488" cy="4782220"/>
          </a:xfrm>
          <a:prstGeom prst="rect">
            <a:avLst/>
          </a:prstGeom>
        </p:spPr>
        <p:txBody>
          <a:bodyPr vert="horz" wrap="square" lIns="0" tIns="0" rIns="0" bIns="0" rtlCol="0">
            <a:noAutofit/>
          </a:bodyPr>
          <a:lstStyle>
            <a:lvl1pPr marL="457200" indent="-457200">
              <a:lnSpc>
                <a:spcPts val="4500"/>
              </a:lnSpc>
              <a:spcBef>
                <a:spcPts val="0"/>
              </a:spcBef>
              <a:spcAft>
                <a:spcPts val="0"/>
              </a:spcAft>
              <a:buClr>
                <a:schemeClr val="tx2"/>
              </a:buClr>
              <a:buFont typeface="Wingdings" panose="05000000000000000000" pitchFamily="2" charset="2"/>
              <a:buChar char="§"/>
              <a:defRPr sz="3000" b="0">
                <a:solidFill>
                  <a:schemeClr val="tx1"/>
                </a:solidFill>
                <a:latin typeface="+mn-lt"/>
                <a:ea typeface="Open Sans" pitchFamily="2" charset="0"/>
                <a:cs typeface="Open Sans" pitchFamily="2" charset="0"/>
              </a:defRPr>
            </a:lvl1pPr>
            <a:lvl2pPr marL="457200" indent="-457200">
              <a:lnSpc>
                <a:spcPts val="4500"/>
              </a:lnSpc>
              <a:spcBef>
                <a:spcPts val="0"/>
              </a:spcBef>
              <a:buClr>
                <a:schemeClr val="tx2"/>
              </a:buClr>
              <a:buFont typeface="Wingdings" panose="05000000000000000000" pitchFamily="2" charset="2"/>
              <a:buChar char="§"/>
              <a:defRPr sz="3000">
                <a:solidFill>
                  <a:schemeClr val="tx1"/>
                </a:solidFill>
                <a:latin typeface="+mn-lt"/>
                <a:ea typeface="Open Sans" pitchFamily="2" charset="0"/>
                <a:cs typeface="Open Sans" pitchFamily="2" charset="0"/>
              </a:defRPr>
            </a:lvl2pPr>
            <a:lvl3pPr marL="0" indent="0">
              <a:lnSpc>
                <a:spcPts val="4500"/>
              </a:lnSpc>
              <a:spcBef>
                <a:spcPts val="0"/>
              </a:spcBef>
              <a:buFontTx/>
              <a:buNone/>
              <a:defRPr sz="3000">
                <a:solidFill>
                  <a:schemeClr val="tx1"/>
                </a:solidFill>
                <a:latin typeface="+mn-lt"/>
                <a:ea typeface="Open Sans SemiBold" pitchFamily="2" charset="0"/>
                <a:cs typeface="Open Sans SemiBold" pitchFamily="2" charset="0"/>
              </a:defRPr>
            </a:lvl3pPr>
            <a:lvl4pPr marL="0" indent="0">
              <a:lnSpc>
                <a:spcPts val="4500"/>
              </a:lnSpc>
              <a:spcBef>
                <a:spcPts val="0"/>
              </a:spcBef>
              <a:buFontTx/>
              <a:buNone/>
              <a:defRPr sz="3000">
                <a:solidFill>
                  <a:schemeClr val="tx1"/>
                </a:solidFill>
                <a:latin typeface="+mn-lt"/>
                <a:ea typeface="Open Sans SemiBold" pitchFamily="2" charset="0"/>
                <a:cs typeface="Open Sans SemiBold" pitchFamily="2" charset="0"/>
              </a:defRPr>
            </a:lvl4pPr>
            <a:lvl5pPr marL="0" indent="0">
              <a:lnSpc>
                <a:spcPts val="4500"/>
              </a:lnSpc>
              <a:spcBef>
                <a:spcPts val="0"/>
              </a:spcBef>
              <a:buFontTx/>
              <a:buNone/>
              <a:defRPr sz="3000">
                <a:solidFill>
                  <a:schemeClr val="tx1"/>
                </a:solidFill>
                <a:latin typeface="+mn-lt"/>
                <a:ea typeface="Open Sans SemiBold" pitchFamily="2" charset="0"/>
                <a:cs typeface="Open Sans SemiBold" pitchFamily="2" charset="0"/>
              </a:defRPr>
            </a:lvl5pPr>
          </a:lstStyle>
          <a:p>
            <a:pPr lvl="0"/>
            <a:r>
              <a:rPr lang="de-DE" dirty="0"/>
              <a:t>Aufzählung hinzufügen</a:t>
            </a:r>
          </a:p>
          <a:p>
            <a:pPr lvl="1"/>
            <a:r>
              <a:rPr lang="de-DE" dirty="0"/>
              <a:t>Aufzählung hinzufügen</a:t>
            </a:r>
          </a:p>
          <a:p>
            <a:pPr lvl="2"/>
            <a:r>
              <a:rPr lang="de-DE" dirty="0"/>
              <a:t>Dritte Ebene</a:t>
            </a:r>
          </a:p>
          <a:p>
            <a:pPr lvl="3"/>
            <a:r>
              <a:rPr lang="de-DE" dirty="0"/>
              <a:t>Vierte Ebene</a:t>
            </a:r>
          </a:p>
          <a:p>
            <a:pPr lvl="4"/>
            <a:r>
              <a:rPr lang="de-DE" dirty="0"/>
              <a:t>Fünfte Ebene</a:t>
            </a:r>
            <a:endParaRPr lang="en-US" dirty="0"/>
          </a:p>
        </p:txBody>
      </p:sp>
      <p:sp>
        <p:nvSpPr>
          <p:cNvPr id="32" name="Textplatzhalter 20">
            <a:extLst>
              <a:ext uri="{FF2B5EF4-FFF2-40B4-BE49-F238E27FC236}">
                <a16:creationId xmlns:a16="http://schemas.microsoft.com/office/drawing/2014/main" id="{932272A2-202C-F00E-21C7-8343CC3D428F}"/>
              </a:ext>
            </a:extLst>
          </p:cNvPr>
          <p:cNvSpPr>
            <a:spLocks noGrp="1"/>
          </p:cNvSpPr>
          <p:nvPr>
            <p:ph type="body" sz="quarter" idx="16" hasCustomPrompt="1"/>
          </p:nvPr>
        </p:nvSpPr>
        <p:spPr>
          <a:xfrm>
            <a:off x="12660052" y="11976497"/>
            <a:ext cx="8892987" cy="885599"/>
          </a:xfrm>
          <a:prstGeom prst="rect">
            <a:avLst/>
          </a:prstGeom>
        </p:spPr>
        <p:txBody>
          <a:bodyPr lIns="0" tIns="0" rIns="0" bIns="0" anchor="b" anchorCtr="0">
            <a:normAutofit/>
          </a:bodyPr>
          <a:lstStyle>
            <a:lvl1pPr marL="0" indent="0">
              <a:lnSpc>
                <a:spcPts val="3000"/>
              </a:lnSpc>
              <a:spcAft>
                <a:spcPts val="0"/>
              </a:spcAft>
              <a:buClrTx/>
              <a:buSzPct val="100000"/>
              <a:buFontTx/>
              <a:buNone/>
              <a:defRPr sz="2000" b="0">
                <a:solidFill>
                  <a:schemeClr val="tx1"/>
                </a:solidFill>
                <a:latin typeface="Open Sans SemiBold" pitchFamily="2" charset="0"/>
                <a:ea typeface="Open Sans SemiBold" pitchFamily="2" charset="0"/>
                <a:cs typeface="Open Sans SemiBold" pitchFamily="2" charset="0"/>
              </a:defRPr>
            </a:lvl1pPr>
            <a:lvl2pPr marL="0" indent="0">
              <a:lnSpc>
                <a:spcPts val="3000"/>
              </a:lnSpc>
              <a:buClrTx/>
              <a:buSzPct val="100000"/>
              <a:buFontTx/>
              <a:buNone/>
              <a:defRPr sz="2000">
                <a:latin typeface="Open Sans SemiBold" pitchFamily="2" charset="0"/>
                <a:ea typeface="Open Sans SemiBold" pitchFamily="2" charset="0"/>
                <a:cs typeface="Open Sans SemiBold" pitchFamily="2" charset="0"/>
              </a:defRPr>
            </a:lvl2pPr>
            <a:lvl3pPr marL="0" indent="0">
              <a:lnSpc>
                <a:spcPts val="3000"/>
              </a:lnSpc>
              <a:buClrTx/>
              <a:buSzPct val="100000"/>
              <a:buFontTx/>
              <a:buNone/>
              <a:defRPr sz="2000">
                <a:solidFill>
                  <a:schemeClr val="tx1"/>
                </a:solidFill>
                <a:latin typeface="Open Sans SemiBold" pitchFamily="2" charset="0"/>
                <a:ea typeface="Open Sans SemiBold" pitchFamily="2" charset="0"/>
                <a:cs typeface="Open Sans SemiBold" pitchFamily="2" charset="0"/>
              </a:defRPr>
            </a:lvl3pPr>
            <a:lvl4pPr marL="0" indent="0">
              <a:lnSpc>
                <a:spcPts val="3000"/>
              </a:lnSpc>
              <a:buClrTx/>
              <a:buSzPct val="100000"/>
              <a:buFontTx/>
              <a:buNone/>
              <a:defRPr sz="2000">
                <a:solidFill>
                  <a:schemeClr val="tx1"/>
                </a:solidFill>
                <a:latin typeface="Open Sans SemiBold" pitchFamily="2" charset="0"/>
                <a:ea typeface="Open Sans SemiBold" pitchFamily="2" charset="0"/>
                <a:cs typeface="Open Sans SemiBold" pitchFamily="2" charset="0"/>
              </a:defRPr>
            </a:lvl4pPr>
            <a:lvl5pPr marL="0" indent="0">
              <a:lnSpc>
                <a:spcPts val="3000"/>
              </a:lnSpc>
              <a:buClrTx/>
              <a:buSzPct val="100000"/>
              <a:buFontTx/>
              <a:buNone/>
              <a:defRPr sz="2000">
                <a:solidFill>
                  <a:schemeClr val="tx1"/>
                </a:solidFill>
                <a:latin typeface="Open Sans SemiBold" pitchFamily="2" charset="0"/>
                <a:ea typeface="Open Sans SemiBold" pitchFamily="2" charset="0"/>
                <a:cs typeface="Open Sans SemiBold" pitchFamily="2" charset="0"/>
              </a:defRPr>
            </a:lvl5pPr>
          </a:lstStyle>
          <a:p>
            <a:pPr lvl="0"/>
            <a:r>
              <a:rPr lang="de-DE" dirty="0"/>
              <a:t>Fußnote</a:t>
            </a:r>
          </a:p>
        </p:txBody>
      </p:sp>
    </p:spTree>
    <p:extLst>
      <p:ext uri="{BB962C8B-B14F-4D97-AF65-F5344CB8AC3E}">
        <p14:creationId xmlns:p14="http://schemas.microsoft.com/office/powerpoint/2010/main" val="3451001429"/>
      </p:ext>
    </p:extLst>
  </p:cSld>
  <p:clrMapOvr>
    <a:masterClrMapping/>
  </p:clrMapOvr>
</p:sldLayout>
</file>

<file path=ppt/slideLayouts/slideLayout3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_Bild und Bullets HL 2zeilig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>
            <a:extLst>
              <a:ext uri="{FF2B5EF4-FFF2-40B4-BE49-F238E27FC236}">
                <a16:creationId xmlns:a16="http://schemas.microsoft.com/office/drawing/2014/main" id="{9A739705-46EB-5E2A-0DCB-5661BDE8D54F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>
          <a:xfrm>
            <a:off x="1555200" y="4328610"/>
            <a:ext cx="10168488" cy="1964231"/>
          </a:xfrm>
        </p:spPr>
        <p:txBody>
          <a:bodyPr wrap="square">
            <a:noAutofit/>
          </a:bodyPr>
          <a:lstStyle>
            <a:lvl1pPr>
              <a:lnSpc>
                <a:spcPts val="7980"/>
              </a:lnSpc>
              <a:defRPr sz="7000"/>
            </a:lvl1pPr>
          </a:lstStyle>
          <a:p>
            <a:r>
              <a:rPr lang="de-DE" dirty="0"/>
              <a:t>Headline hinzufügen</a:t>
            </a:r>
          </a:p>
        </p:txBody>
      </p:sp>
      <p:sp>
        <p:nvSpPr>
          <p:cNvPr id="19" name="Text Placeholder 2">
            <a:extLst>
              <a:ext uri="{FF2B5EF4-FFF2-40B4-BE49-F238E27FC236}">
                <a16:creationId xmlns:a16="http://schemas.microsoft.com/office/drawing/2014/main" id="{E697CCE2-923D-84A8-671C-92BC6ABC5181}"/>
              </a:ext>
            </a:extLst>
          </p:cNvPr>
          <p:cNvSpPr>
            <a:spLocks noGrp="1"/>
          </p:cNvSpPr>
          <p:nvPr>
            <p:ph idx="17" hasCustomPrompt="1"/>
          </p:nvPr>
        </p:nvSpPr>
        <p:spPr>
          <a:xfrm>
            <a:off x="1554650" y="6459098"/>
            <a:ext cx="10168488" cy="1268580"/>
          </a:xfrm>
          <a:prstGeom prst="rect">
            <a:avLst/>
          </a:prstGeom>
        </p:spPr>
        <p:txBody>
          <a:bodyPr vert="horz" lIns="0" tIns="0" rIns="0" bIns="0" rtlCol="0">
            <a:noAutofit/>
          </a:bodyPr>
          <a:lstStyle>
            <a:lvl1pPr marL="0" indent="0">
              <a:lnSpc>
                <a:spcPts val="5000"/>
              </a:lnSpc>
              <a:spcBef>
                <a:spcPts val="0"/>
              </a:spcBef>
              <a:spcAft>
                <a:spcPts val="0"/>
              </a:spcAft>
              <a:buFontTx/>
              <a:buNone/>
              <a:defRPr sz="4000" b="1">
                <a:solidFill>
                  <a:schemeClr val="tx2"/>
                </a:solidFill>
                <a:latin typeface="Open Sans" pitchFamily="2" charset="0"/>
                <a:ea typeface="Open Sans" pitchFamily="2" charset="0"/>
                <a:cs typeface="Open Sans" pitchFamily="2" charset="0"/>
              </a:defRPr>
            </a:lvl1pPr>
            <a:lvl2pPr marL="0" indent="0">
              <a:lnSpc>
                <a:spcPts val="4500"/>
              </a:lnSpc>
              <a:spcBef>
                <a:spcPts val="0"/>
              </a:spcBef>
              <a:buFontTx/>
              <a:buNone/>
              <a:defRPr sz="3000">
                <a:latin typeface="Open Sans" pitchFamily="2" charset="0"/>
                <a:ea typeface="Open Sans" pitchFamily="2" charset="0"/>
                <a:cs typeface="Open Sans" pitchFamily="2" charset="0"/>
              </a:defRPr>
            </a:lvl2pPr>
            <a:lvl3pPr marL="0" indent="0">
              <a:lnSpc>
                <a:spcPts val="3000"/>
              </a:lnSpc>
              <a:spcBef>
                <a:spcPts val="0"/>
              </a:spcBef>
              <a:buFontTx/>
              <a:buNone/>
              <a:defRPr sz="2000">
                <a:latin typeface="Open Sans SemiBold" pitchFamily="2" charset="0"/>
                <a:ea typeface="Open Sans SemiBold" pitchFamily="2" charset="0"/>
                <a:cs typeface="Open Sans SemiBold" pitchFamily="2" charset="0"/>
              </a:defRPr>
            </a:lvl3pPr>
            <a:lvl4pPr marL="0" indent="0">
              <a:lnSpc>
                <a:spcPts val="3000"/>
              </a:lnSpc>
              <a:spcBef>
                <a:spcPts val="0"/>
              </a:spcBef>
              <a:buFontTx/>
              <a:buNone/>
              <a:defRPr sz="2000">
                <a:latin typeface="Open Sans SemiBold" pitchFamily="2" charset="0"/>
                <a:ea typeface="Open Sans SemiBold" pitchFamily="2" charset="0"/>
                <a:cs typeface="Open Sans SemiBold" pitchFamily="2" charset="0"/>
              </a:defRPr>
            </a:lvl4pPr>
            <a:lvl5pPr marL="0" indent="0">
              <a:lnSpc>
                <a:spcPts val="3000"/>
              </a:lnSpc>
              <a:spcBef>
                <a:spcPts val="0"/>
              </a:spcBef>
              <a:buFontTx/>
              <a:buNone/>
              <a:defRPr sz="2000">
                <a:latin typeface="Open Sans SemiBold" pitchFamily="2" charset="0"/>
                <a:ea typeface="Open Sans SemiBold" pitchFamily="2" charset="0"/>
                <a:cs typeface="Open Sans SemiBold" pitchFamily="2" charset="0"/>
              </a:defRPr>
            </a:lvl5pPr>
          </a:lstStyle>
          <a:p>
            <a:pPr lvl="0"/>
            <a:r>
              <a:rPr lang="de-DE" dirty="0" err="1"/>
              <a:t>Subhead</a:t>
            </a:r>
            <a:r>
              <a:rPr lang="de-DE" dirty="0"/>
              <a:t> hinzufügen</a:t>
            </a:r>
            <a:endParaRPr lang="en-US" dirty="0"/>
          </a:p>
        </p:txBody>
      </p:sp>
      <p:sp>
        <p:nvSpPr>
          <p:cNvPr id="18" name="Bildplatzhalter 16">
            <a:extLst>
              <a:ext uri="{FF2B5EF4-FFF2-40B4-BE49-F238E27FC236}">
                <a16:creationId xmlns:a16="http://schemas.microsoft.com/office/drawing/2014/main" id="{D4F45101-A256-9159-88D0-BD8F918A49B4}"/>
              </a:ext>
            </a:extLst>
          </p:cNvPr>
          <p:cNvSpPr>
            <a:spLocks noGrp="1"/>
          </p:cNvSpPr>
          <p:nvPr>
            <p:ph type="pic" sz="quarter" idx="14"/>
          </p:nvPr>
        </p:nvSpPr>
        <p:spPr>
          <a:xfrm>
            <a:off x="12819599" y="3848371"/>
            <a:ext cx="10641600" cy="7840800"/>
          </a:xfrm>
          <a:prstGeom prst="rect">
            <a:avLst/>
          </a:prstGeom>
          <a:solidFill>
            <a:schemeClr val="bg1">
              <a:lumMod val="85000"/>
            </a:schemeClr>
          </a:solidFill>
        </p:spPr>
        <p:txBody>
          <a:bodyPr/>
          <a:lstStyle/>
          <a:p>
            <a:endParaRPr lang="de-DE"/>
          </a:p>
        </p:txBody>
      </p:sp>
      <p:sp>
        <p:nvSpPr>
          <p:cNvPr id="5" name="Foliennummernplatzhalter 4">
            <a:extLst>
              <a:ext uri="{FF2B5EF4-FFF2-40B4-BE49-F238E27FC236}">
                <a16:creationId xmlns:a16="http://schemas.microsoft.com/office/drawing/2014/main" id="{20290A20-775C-012D-1A51-832B4EB34BC3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B23F893-0DDB-44A8-A790-2AB073B9B557}" type="slidenum">
              <a:rPr lang="de-DE" smtClean="0"/>
              <a:pPr/>
              <a:t>‹Nr.›</a:t>
            </a:fld>
            <a:endParaRPr lang="de-DE" dirty="0"/>
          </a:p>
        </p:txBody>
      </p:sp>
      <p:grpSp>
        <p:nvGrpSpPr>
          <p:cNvPr id="6" name="Gruppieren 5">
            <a:extLst>
              <a:ext uri="{FF2B5EF4-FFF2-40B4-BE49-F238E27FC236}">
                <a16:creationId xmlns:a16="http://schemas.microsoft.com/office/drawing/2014/main" id="{2610B357-1590-B759-DA15-7506F5B13CEE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GrpSpPr/>
          <p:nvPr userDrawn="1"/>
        </p:nvGrpSpPr>
        <p:grpSpPr>
          <a:xfrm>
            <a:off x="765077" y="10578172"/>
            <a:ext cx="1270800" cy="1270800"/>
            <a:chOff x="6447692" y="1586522"/>
            <a:chExt cx="1270800" cy="1270800"/>
          </a:xfrm>
        </p:grpSpPr>
        <p:sp>
          <p:nvSpPr>
            <p:cNvPr id="7" name="Rechteck 6">
              <a:extLst>
                <a:ext uri="{FF2B5EF4-FFF2-40B4-BE49-F238E27FC236}">
                  <a16:creationId xmlns:a16="http://schemas.microsoft.com/office/drawing/2014/main" id="{ADE62F28-439F-392B-2156-0C0F5101CFF3}"/>
                </a:ext>
              </a:extLst>
            </p:cNvPr>
            <p:cNvSpPr/>
            <p:nvPr userDrawn="1"/>
          </p:nvSpPr>
          <p:spPr>
            <a:xfrm>
              <a:off x="6447692" y="1586522"/>
              <a:ext cx="158400" cy="1270800"/>
            </a:xfrm>
            <a:prstGeom prst="rect">
              <a:avLst/>
            </a:prstGeom>
            <a:solidFill>
              <a:schemeClr val="accent1"/>
            </a:solidFill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de-DE"/>
            </a:p>
          </p:txBody>
        </p:sp>
        <p:sp>
          <p:nvSpPr>
            <p:cNvPr id="8" name="Rechteck 7">
              <a:extLst>
                <a:ext uri="{FF2B5EF4-FFF2-40B4-BE49-F238E27FC236}">
                  <a16:creationId xmlns:a16="http://schemas.microsoft.com/office/drawing/2014/main" id="{2C729A61-962A-FB82-B14D-562057FA3DAF}"/>
                </a:ext>
              </a:extLst>
            </p:cNvPr>
            <p:cNvSpPr/>
            <p:nvPr userDrawn="1"/>
          </p:nvSpPr>
          <p:spPr>
            <a:xfrm rot="16200000">
              <a:off x="7003892" y="2142722"/>
              <a:ext cx="158400" cy="1270800"/>
            </a:xfrm>
            <a:prstGeom prst="rect">
              <a:avLst/>
            </a:prstGeom>
            <a:solidFill>
              <a:schemeClr val="accent1"/>
            </a:solidFill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de-DE" dirty="0"/>
            </a:p>
          </p:txBody>
        </p:sp>
      </p:grpSp>
      <p:grpSp>
        <p:nvGrpSpPr>
          <p:cNvPr id="9" name="Gruppieren 8">
            <a:extLst>
              <a:ext uri="{FF2B5EF4-FFF2-40B4-BE49-F238E27FC236}">
                <a16:creationId xmlns:a16="http://schemas.microsoft.com/office/drawing/2014/main" id="{FC06A0A6-D3AF-13F6-CE48-A66BEF04587B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GrpSpPr/>
          <p:nvPr userDrawn="1"/>
        </p:nvGrpSpPr>
        <p:grpSpPr>
          <a:xfrm rot="10800000">
            <a:off x="22348908" y="3689350"/>
            <a:ext cx="1270800" cy="1270800"/>
            <a:chOff x="6447692" y="1586522"/>
            <a:chExt cx="1270800" cy="1270800"/>
          </a:xfrm>
        </p:grpSpPr>
        <p:sp>
          <p:nvSpPr>
            <p:cNvPr id="10" name="Rechteck 9">
              <a:extLst>
                <a:ext uri="{FF2B5EF4-FFF2-40B4-BE49-F238E27FC236}">
                  <a16:creationId xmlns:a16="http://schemas.microsoft.com/office/drawing/2014/main" id="{33564780-8A3A-4CF2-EF2A-BEC364CFA209}"/>
                </a:ext>
              </a:extLst>
            </p:cNvPr>
            <p:cNvSpPr/>
            <p:nvPr userDrawn="1"/>
          </p:nvSpPr>
          <p:spPr>
            <a:xfrm>
              <a:off x="6447692" y="1586522"/>
              <a:ext cx="158400" cy="1270800"/>
            </a:xfrm>
            <a:prstGeom prst="rect">
              <a:avLst/>
            </a:prstGeom>
            <a:solidFill>
              <a:schemeClr val="accent2"/>
            </a:solidFill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de-DE" dirty="0"/>
            </a:p>
          </p:txBody>
        </p:sp>
        <p:sp>
          <p:nvSpPr>
            <p:cNvPr id="11" name="Rechteck 10">
              <a:extLst>
                <a:ext uri="{FF2B5EF4-FFF2-40B4-BE49-F238E27FC236}">
                  <a16:creationId xmlns:a16="http://schemas.microsoft.com/office/drawing/2014/main" id="{D6A0C9D0-10BB-0050-4E51-C9593B81DACA}"/>
                </a:ext>
              </a:extLst>
            </p:cNvPr>
            <p:cNvSpPr/>
            <p:nvPr userDrawn="1"/>
          </p:nvSpPr>
          <p:spPr>
            <a:xfrm rot="16200000">
              <a:off x="7003892" y="2142722"/>
              <a:ext cx="158400" cy="1270800"/>
            </a:xfrm>
            <a:prstGeom prst="rect">
              <a:avLst/>
            </a:prstGeom>
            <a:solidFill>
              <a:schemeClr val="accent2"/>
            </a:solidFill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de-DE" dirty="0"/>
            </a:p>
          </p:txBody>
        </p:sp>
      </p:grpSp>
      <p:sp>
        <p:nvSpPr>
          <p:cNvPr id="3" name="Datumsplatzhalter 2">
            <a:extLst>
              <a:ext uri="{FF2B5EF4-FFF2-40B4-BE49-F238E27FC236}">
                <a16:creationId xmlns:a16="http://schemas.microsoft.com/office/drawing/2014/main" id="{916435B2-989F-79B5-3B2E-623733DEE29B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C512F10-AACA-46CD-985F-84A569C9A7CC}" type="datetime1">
              <a:rPr lang="de-DE" smtClean="0"/>
              <a:t>29.09.2026</a:t>
            </a:fld>
            <a:endParaRPr lang="de-DE" dirty="0"/>
          </a:p>
        </p:txBody>
      </p:sp>
      <p:sp>
        <p:nvSpPr>
          <p:cNvPr id="4" name="Fußzeilenplatzhalter 3">
            <a:extLst>
              <a:ext uri="{FF2B5EF4-FFF2-40B4-BE49-F238E27FC236}">
                <a16:creationId xmlns:a16="http://schemas.microsoft.com/office/drawing/2014/main" id="{33E099A9-D981-04F1-0AA1-043D329AAD6B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/>
          </p:cNvSpPr>
          <p:nvPr>
            <p:ph type="ftr" sz="quarter" idx="11"/>
          </p:nvPr>
        </p:nvSpPr>
        <p:spPr>
          <a:xfrm>
            <a:off x="3551040" y="12355513"/>
            <a:ext cx="8209352" cy="540000"/>
          </a:xfrm>
        </p:spPr>
        <p:txBody>
          <a:bodyPr/>
          <a:lstStyle/>
          <a:p>
            <a:r>
              <a:rPr lang="de-DE"/>
              <a:t>Kompetenzspeicher - Mastbruchschule</a:t>
            </a:r>
            <a:endParaRPr lang="de-DE" dirty="0"/>
          </a:p>
        </p:txBody>
      </p:sp>
      <p:sp>
        <p:nvSpPr>
          <p:cNvPr id="17" name="Text Placeholder 2">
            <a:extLst>
              <a:ext uri="{FF2B5EF4-FFF2-40B4-BE49-F238E27FC236}">
                <a16:creationId xmlns:a16="http://schemas.microsoft.com/office/drawing/2014/main" id="{57C2B7DD-070A-8DB4-3CBE-5A5A82A15AF2}"/>
              </a:ext>
            </a:extLst>
          </p:cNvPr>
          <p:cNvSpPr>
            <a:spLocks noGrp="1"/>
          </p:cNvSpPr>
          <p:nvPr>
            <p:ph idx="18" hasCustomPrompt="1"/>
          </p:nvPr>
        </p:nvSpPr>
        <p:spPr>
          <a:xfrm>
            <a:off x="1554541" y="7727678"/>
            <a:ext cx="10168488" cy="3855878"/>
          </a:xfrm>
          <a:prstGeom prst="rect">
            <a:avLst/>
          </a:prstGeom>
        </p:spPr>
        <p:txBody>
          <a:bodyPr vert="horz" wrap="square" lIns="0" tIns="0" rIns="0" bIns="0" rtlCol="0">
            <a:noAutofit/>
          </a:bodyPr>
          <a:lstStyle>
            <a:lvl1pPr marL="457200" indent="-457200">
              <a:lnSpc>
                <a:spcPts val="4500"/>
              </a:lnSpc>
              <a:spcBef>
                <a:spcPts val="0"/>
              </a:spcBef>
              <a:spcAft>
                <a:spcPts val="0"/>
              </a:spcAft>
              <a:buClr>
                <a:schemeClr val="tx2"/>
              </a:buClr>
              <a:buFont typeface="Wingdings" panose="05000000000000000000" pitchFamily="2" charset="2"/>
              <a:buChar char="§"/>
              <a:defRPr sz="3000" b="0">
                <a:solidFill>
                  <a:schemeClr val="tx1"/>
                </a:solidFill>
                <a:latin typeface="+mn-lt"/>
                <a:ea typeface="Open Sans" pitchFamily="2" charset="0"/>
                <a:cs typeface="Open Sans" pitchFamily="2" charset="0"/>
              </a:defRPr>
            </a:lvl1pPr>
            <a:lvl2pPr marL="457200" indent="-457200">
              <a:lnSpc>
                <a:spcPts val="4500"/>
              </a:lnSpc>
              <a:spcBef>
                <a:spcPts val="0"/>
              </a:spcBef>
              <a:buClr>
                <a:schemeClr val="tx2"/>
              </a:buClr>
              <a:buFont typeface="Wingdings" panose="05000000000000000000" pitchFamily="2" charset="2"/>
              <a:buChar char="§"/>
              <a:defRPr sz="3000">
                <a:solidFill>
                  <a:schemeClr val="tx1"/>
                </a:solidFill>
                <a:latin typeface="+mn-lt"/>
                <a:ea typeface="Open Sans" pitchFamily="2" charset="0"/>
                <a:cs typeface="Open Sans" pitchFamily="2" charset="0"/>
              </a:defRPr>
            </a:lvl2pPr>
            <a:lvl3pPr marL="0" indent="0">
              <a:lnSpc>
                <a:spcPts val="4500"/>
              </a:lnSpc>
              <a:spcBef>
                <a:spcPts val="0"/>
              </a:spcBef>
              <a:buFontTx/>
              <a:buNone/>
              <a:defRPr sz="3000">
                <a:solidFill>
                  <a:schemeClr val="tx1"/>
                </a:solidFill>
                <a:latin typeface="+mn-lt"/>
                <a:ea typeface="Open Sans SemiBold" pitchFamily="2" charset="0"/>
                <a:cs typeface="Open Sans SemiBold" pitchFamily="2" charset="0"/>
              </a:defRPr>
            </a:lvl3pPr>
            <a:lvl4pPr marL="0" indent="0">
              <a:lnSpc>
                <a:spcPts val="4500"/>
              </a:lnSpc>
              <a:spcBef>
                <a:spcPts val="0"/>
              </a:spcBef>
              <a:buFontTx/>
              <a:buNone/>
              <a:defRPr sz="3000">
                <a:solidFill>
                  <a:schemeClr val="tx1"/>
                </a:solidFill>
                <a:latin typeface="+mn-lt"/>
                <a:ea typeface="Open Sans SemiBold" pitchFamily="2" charset="0"/>
                <a:cs typeface="Open Sans SemiBold" pitchFamily="2" charset="0"/>
              </a:defRPr>
            </a:lvl4pPr>
            <a:lvl5pPr marL="0" indent="0">
              <a:lnSpc>
                <a:spcPts val="4500"/>
              </a:lnSpc>
              <a:spcBef>
                <a:spcPts val="0"/>
              </a:spcBef>
              <a:buFontTx/>
              <a:buNone/>
              <a:defRPr sz="3000">
                <a:solidFill>
                  <a:schemeClr val="tx1"/>
                </a:solidFill>
                <a:latin typeface="+mn-lt"/>
                <a:ea typeface="Open Sans SemiBold" pitchFamily="2" charset="0"/>
                <a:cs typeface="Open Sans SemiBold" pitchFamily="2" charset="0"/>
              </a:defRPr>
            </a:lvl5pPr>
          </a:lstStyle>
          <a:p>
            <a:pPr lvl="0"/>
            <a:r>
              <a:rPr lang="de-DE" dirty="0"/>
              <a:t>Aufzählung hinzufügen</a:t>
            </a:r>
          </a:p>
          <a:p>
            <a:pPr lvl="1"/>
            <a:r>
              <a:rPr lang="de-DE" dirty="0"/>
              <a:t>Aufzählung hinzufügen</a:t>
            </a:r>
          </a:p>
          <a:p>
            <a:pPr lvl="2"/>
            <a:r>
              <a:rPr lang="de-DE" dirty="0"/>
              <a:t>Dritte Ebene</a:t>
            </a:r>
          </a:p>
          <a:p>
            <a:pPr lvl="3"/>
            <a:r>
              <a:rPr lang="de-DE" dirty="0"/>
              <a:t>Vierte Ebene</a:t>
            </a:r>
          </a:p>
          <a:p>
            <a:pPr lvl="4"/>
            <a:r>
              <a:rPr lang="de-DE" dirty="0"/>
              <a:t>Fünfte Ebene</a:t>
            </a:r>
            <a:endParaRPr lang="en-US" dirty="0"/>
          </a:p>
        </p:txBody>
      </p:sp>
      <p:sp>
        <p:nvSpPr>
          <p:cNvPr id="32" name="Textplatzhalter 20">
            <a:extLst>
              <a:ext uri="{FF2B5EF4-FFF2-40B4-BE49-F238E27FC236}">
                <a16:creationId xmlns:a16="http://schemas.microsoft.com/office/drawing/2014/main" id="{932272A2-202C-F00E-21C7-8343CC3D428F}"/>
              </a:ext>
            </a:extLst>
          </p:cNvPr>
          <p:cNvSpPr>
            <a:spLocks noGrp="1"/>
          </p:cNvSpPr>
          <p:nvPr>
            <p:ph type="body" sz="quarter" idx="16" hasCustomPrompt="1"/>
          </p:nvPr>
        </p:nvSpPr>
        <p:spPr>
          <a:xfrm>
            <a:off x="12660052" y="11976497"/>
            <a:ext cx="8892987" cy="885599"/>
          </a:xfrm>
          <a:prstGeom prst="rect">
            <a:avLst/>
          </a:prstGeom>
        </p:spPr>
        <p:txBody>
          <a:bodyPr lIns="0" tIns="0" rIns="0" bIns="0" anchor="b" anchorCtr="0">
            <a:normAutofit/>
          </a:bodyPr>
          <a:lstStyle>
            <a:lvl1pPr marL="0" indent="0">
              <a:lnSpc>
                <a:spcPts val="3000"/>
              </a:lnSpc>
              <a:spcAft>
                <a:spcPts val="0"/>
              </a:spcAft>
              <a:buClrTx/>
              <a:buSzPct val="100000"/>
              <a:buFontTx/>
              <a:buNone/>
              <a:defRPr sz="2000" b="0">
                <a:solidFill>
                  <a:schemeClr val="tx1"/>
                </a:solidFill>
                <a:latin typeface="Open Sans SemiBold" pitchFamily="2" charset="0"/>
                <a:ea typeface="Open Sans SemiBold" pitchFamily="2" charset="0"/>
                <a:cs typeface="Open Sans SemiBold" pitchFamily="2" charset="0"/>
              </a:defRPr>
            </a:lvl1pPr>
            <a:lvl2pPr marL="0" indent="0">
              <a:lnSpc>
                <a:spcPts val="3000"/>
              </a:lnSpc>
              <a:buClrTx/>
              <a:buSzPct val="100000"/>
              <a:buFontTx/>
              <a:buNone/>
              <a:defRPr sz="2000">
                <a:latin typeface="Open Sans SemiBold" pitchFamily="2" charset="0"/>
                <a:ea typeface="Open Sans SemiBold" pitchFamily="2" charset="0"/>
                <a:cs typeface="Open Sans SemiBold" pitchFamily="2" charset="0"/>
              </a:defRPr>
            </a:lvl2pPr>
            <a:lvl3pPr marL="0" indent="0">
              <a:lnSpc>
                <a:spcPts val="3000"/>
              </a:lnSpc>
              <a:buClrTx/>
              <a:buSzPct val="100000"/>
              <a:buFontTx/>
              <a:buNone/>
              <a:defRPr sz="2000">
                <a:solidFill>
                  <a:schemeClr val="tx1"/>
                </a:solidFill>
                <a:latin typeface="Open Sans SemiBold" pitchFamily="2" charset="0"/>
                <a:ea typeface="Open Sans SemiBold" pitchFamily="2" charset="0"/>
                <a:cs typeface="Open Sans SemiBold" pitchFamily="2" charset="0"/>
              </a:defRPr>
            </a:lvl3pPr>
            <a:lvl4pPr marL="0" indent="0">
              <a:lnSpc>
                <a:spcPts val="3000"/>
              </a:lnSpc>
              <a:buClrTx/>
              <a:buSzPct val="100000"/>
              <a:buFontTx/>
              <a:buNone/>
              <a:defRPr sz="2000">
                <a:solidFill>
                  <a:schemeClr val="tx1"/>
                </a:solidFill>
                <a:latin typeface="Open Sans SemiBold" pitchFamily="2" charset="0"/>
                <a:ea typeface="Open Sans SemiBold" pitchFamily="2" charset="0"/>
                <a:cs typeface="Open Sans SemiBold" pitchFamily="2" charset="0"/>
              </a:defRPr>
            </a:lvl4pPr>
            <a:lvl5pPr marL="0" indent="0">
              <a:lnSpc>
                <a:spcPts val="3000"/>
              </a:lnSpc>
              <a:buClrTx/>
              <a:buSzPct val="100000"/>
              <a:buFontTx/>
              <a:buNone/>
              <a:defRPr sz="2000">
                <a:solidFill>
                  <a:schemeClr val="tx1"/>
                </a:solidFill>
                <a:latin typeface="Open Sans SemiBold" pitchFamily="2" charset="0"/>
                <a:ea typeface="Open Sans SemiBold" pitchFamily="2" charset="0"/>
                <a:cs typeface="Open Sans SemiBold" pitchFamily="2" charset="0"/>
              </a:defRPr>
            </a:lvl5pPr>
          </a:lstStyle>
          <a:p>
            <a:pPr lvl="0"/>
            <a:r>
              <a:rPr lang="de-DE" dirty="0"/>
              <a:t>Fußnote</a:t>
            </a:r>
          </a:p>
        </p:txBody>
      </p:sp>
    </p:spTree>
    <p:extLst>
      <p:ext uri="{BB962C8B-B14F-4D97-AF65-F5344CB8AC3E}">
        <p14:creationId xmlns:p14="http://schemas.microsoft.com/office/powerpoint/2010/main" val="819009242"/>
      </p:ext>
    </p:extLst>
  </p:cSld>
  <p:clrMapOvr>
    <a:masterClrMapping/>
  </p:clrMapOvr>
</p:sldLayout>
</file>

<file path=ppt/slideLayouts/slideLayout3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_Bild und Box HL 1zeilig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>
            <a:extLst>
              <a:ext uri="{FF2B5EF4-FFF2-40B4-BE49-F238E27FC236}">
                <a16:creationId xmlns:a16="http://schemas.microsoft.com/office/drawing/2014/main" id="{9A739705-46EB-5E2A-0DCB-5661BDE8D54F}"/>
              </a:ext>
              <a:ext uri="{C183D7F6-B498-43B3-948B-1728B52AA6E4}">
                <adec:decorative xmlns:adec="http://schemas.microsoft.com/office/drawing/2017/decorative" val="0"/>
              </a:ext>
            </a:extLst>
          </p:cNvPr>
          <p:cNvSpPr>
            <a:spLocks noGrp="1"/>
          </p:cNvSpPr>
          <p:nvPr>
            <p:ph type="title" hasCustomPrompt="1"/>
          </p:nvPr>
        </p:nvSpPr>
        <p:spPr>
          <a:xfrm>
            <a:off x="922338" y="3553066"/>
            <a:ext cx="10801350" cy="1025922"/>
          </a:xfrm>
        </p:spPr>
        <p:txBody>
          <a:bodyPr wrap="none">
            <a:noAutofit/>
          </a:bodyPr>
          <a:lstStyle>
            <a:lvl1pPr>
              <a:lnSpc>
                <a:spcPts val="7980"/>
              </a:lnSpc>
              <a:defRPr sz="7000"/>
            </a:lvl1pPr>
          </a:lstStyle>
          <a:p>
            <a:r>
              <a:rPr lang="de-DE" dirty="0"/>
              <a:t>Headline hinzufügen</a:t>
            </a:r>
          </a:p>
        </p:txBody>
      </p:sp>
      <p:sp>
        <p:nvSpPr>
          <p:cNvPr id="21" name="Textplatzhalter 20">
            <a:extLst>
              <a:ext uri="{FF2B5EF4-FFF2-40B4-BE49-F238E27FC236}">
                <a16:creationId xmlns:a16="http://schemas.microsoft.com/office/drawing/2014/main" id="{E6AE12BE-7C2B-AB74-7DF2-1DDEE002A952}"/>
              </a:ext>
              <a:ext uri="{C183D7F6-B498-43B3-948B-1728B52AA6E4}">
                <adec:decorative xmlns:adec="http://schemas.microsoft.com/office/drawing/2017/decorative" val="0"/>
              </a:ext>
            </a:extLst>
          </p:cNvPr>
          <p:cNvSpPr>
            <a:spLocks noGrp="1"/>
          </p:cNvSpPr>
          <p:nvPr>
            <p:ph type="body" sz="quarter" idx="15" hasCustomPrompt="1"/>
          </p:nvPr>
        </p:nvSpPr>
        <p:spPr>
          <a:xfrm>
            <a:off x="922338" y="4666256"/>
            <a:ext cx="10801350" cy="1340703"/>
          </a:xfrm>
          <a:prstGeom prst="rect">
            <a:avLst/>
          </a:prstGeom>
        </p:spPr>
        <p:txBody>
          <a:bodyPr lIns="0" tIns="0" rIns="0" bIns="0"/>
          <a:lstStyle>
            <a:lvl1pPr marL="0" indent="0">
              <a:lnSpc>
                <a:spcPts val="5000"/>
              </a:lnSpc>
              <a:spcAft>
                <a:spcPts val="5000"/>
              </a:spcAft>
              <a:buClrTx/>
              <a:buSzPct val="100000"/>
              <a:buFontTx/>
              <a:buNone/>
              <a:defRPr sz="4000" b="1">
                <a:solidFill>
                  <a:schemeClr val="tx2"/>
                </a:solidFill>
              </a:defRPr>
            </a:lvl1pPr>
            <a:lvl2pPr marL="0" indent="0">
              <a:buClrTx/>
              <a:buSzPct val="100000"/>
              <a:buFontTx/>
              <a:buNone/>
              <a:defRPr/>
            </a:lvl2pPr>
            <a:lvl3pPr marL="0" indent="0">
              <a:lnSpc>
                <a:spcPts val="3000"/>
              </a:lnSpc>
              <a:buClrTx/>
              <a:buSzPct val="100000"/>
              <a:buFontTx/>
              <a:buNone/>
              <a:defRPr sz="2000">
                <a:latin typeface="Open Sans SemiBold" pitchFamily="2" charset="0"/>
                <a:ea typeface="Open Sans SemiBold" pitchFamily="2" charset="0"/>
                <a:cs typeface="Open Sans SemiBold" pitchFamily="2" charset="0"/>
              </a:defRPr>
            </a:lvl3pPr>
            <a:lvl4pPr marL="0" indent="0">
              <a:buClrTx/>
              <a:buSzPct val="100000"/>
              <a:buFontTx/>
              <a:buNone/>
              <a:defRPr/>
            </a:lvl4pPr>
            <a:lvl5pPr marL="0" indent="0">
              <a:buClrTx/>
              <a:buSzPct val="100000"/>
              <a:buFontTx/>
              <a:buNone/>
              <a:defRPr/>
            </a:lvl5pPr>
          </a:lstStyle>
          <a:p>
            <a:pPr lvl="0"/>
            <a:r>
              <a:rPr lang="de-DE" dirty="0" err="1"/>
              <a:t>Subhead</a:t>
            </a:r>
            <a:r>
              <a:rPr lang="de-DE" dirty="0"/>
              <a:t> hinzufügen</a:t>
            </a:r>
          </a:p>
        </p:txBody>
      </p:sp>
      <p:sp>
        <p:nvSpPr>
          <p:cNvPr id="18" name="Bildplatzhalter 16">
            <a:extLst>
              <a:ext uri="{FF2B5EF4-FFF2-40B4-BE49-F238E27FC236}">
                <a16:creationId xmlns:a16="http://schemas.microsoft.com/office/drawing/2014/main" id="{D4F45101-A256-9159-88D0-BD8F918A49B4}"/>
              </a:ext>
              <a:ext uri="{C183D7F6-B498-43B3-948B-1728B52AA6E4}">
                <adec:decorative xmlns:adec="http://schemas.microsoft.com/office/drawing/2017/decorative" val="0"/>
              </a:ext>
            </a:extLst>
          </p:cNvPr>
          <p:cNvSpPr>
            <a:spLocks noGrp="1"/>
          </p:cNvSpPr>
          <p:nvPr>
            <p:ph type="pic" sz="quarter" idx="14"/>
          </p:nvPr>
        </p:nvSpPr>
        <p:spPr>
          <a:xfrm>
            <a:off x="12659848" y="3689350"/>
            <a:ext cx="11724151" cy="10026650"/>
          </a:xfrm>
          <a:prstGeom prst="rect">
            <a:avLst/>
          </a:prstGeom>
          <a:solidFill>
            <a:schemeClr val="bg1">
              <a:lumMod val="85000"/>
            </a:schemeClr>
          </a:solidFill>
        </p:spPr>
        <p:txBody>
          <a:bodyPr/>
          <a:lstStyle/>
          <a:p>
            <a:endParaRPr lang="de-DE"/>
          </a:p>
        </p:txBody>
      </p:sp>
      <p:sp>
        <p:nvSpPr>
          <p:cNvPr id="5" name="Foliennummernplatzhalter 4">
            <a:extLst>
              <a:ext uri="{FF2B5EF4-FFF2-40B4-BE49-F238E27FC236}">
                <a16:creationId xmlns:a16="http://schemas.microsoft.com/office/drawing/2014/main" id="{20290A20-775C-012D-1A51-832B4EB34BC3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B23F893-0DDB-44A8-A790-2AB073B9B557}" type="slidenum">
              <a:rPr lang="de-DE" smtClean="0"/>
              <a:pPr/>
              <a:t>‹Nr.›</a:t>
            </a:fld>
            <a:endParaRPr lang="de-DE" dirty="0"/>
          </a:p>
        </p:txBody>
      </p:sp>
      <p:sp>
        <p:nvSpPr>
          <p:cNvPr id="3" name="Datumsplatzhalter 2">
            <a:extLst>
              <a:ext uri="{FF2B5EF4-FFF2-40B4-BE49-F238E27FC236}">
                <a16:creationId xmlns:a16="http://schemas.microsoft.com/office/drawing/2014/main" id="{916435B2-989F-79B5-3B2E-623733DEE29B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092C786-4D72-488D-9B74-A7D8309DF52B}" type="datetime1">
              <a:rPr lang="de-DE" smtClean="0"/>
              <a:t>29.09.2026</a:t>
            </a:fld>
            <a:endParaRPr lang="de-DE" dirty="0"/>
          </a:p>
        </p:txBody>
      </p:sp>
      <p:sp>
        <p:nvSpPr>
          <p:cNvPr id="4" name="Fußzeilenplatzhalter 3">
            <a:extLst>
              <a:ext uri="{FF2B5EF4-FFF2-40B4-BE49-F238E27FC236}">
                <a16:creationId xmlns:a16="http://schemas.microsoft.com/office/drawing/2014/main" id="{33E099A9-D981-04F1-0AA1-043D329AAD6B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/>
          </p:cNvSpPr>
          <p:nvPr>
            <p:ph type="ftr" sz="quarter" idx="11"/>
          </p:nvPr>
        </p:nvSpPr>
        <p:spPr>
          <a:xfrm>
            <a:off x="3551040" y="12355513"/>
            <a:ext cx="8209352" cy="540000"/>
          </a:xfrm>
        </p:spPr>
        <p:txBody>
          <a:bodyPr/>
          <a:lstStyle/>
          <a:p>
            <a:r>
              <a:rPr lang="de-DE"/>
              <a:t>Kompetenzspeicher - Mastbruchschule</a:t>
            </a:r>
            <a:endParaRPr lang="de-DE" dirty="0"/>
          </a:p>
        </p:txBody>
      </p:sp>
      <p:sp>
        <p:nvSpPr>
          <p:cNvPr id="14" name="Text Placeholder 2">
            <a:extLst>
              <a:ext uri="{FF2B5EF4-FFF2-40B4-BE49-F238E27FC236}">
                <a16:creationId xmlns:a16="http://schemas.microsoft.com/office/drawing/2014/main" id="{5927CDE6-132C-5C3E-DBC1-217003E786E0}"/>
              </a:ext>
            </a:extLst>
          </p:cNvPr>
          <p:cNvSpPr>
            <a:spLocks noGrp="1"/>
          </p:cNvSpPr>
          <p:nvPr>
            <p:ph idx="1" hasCustomPrompt="1"/>
          </p:nvPr>
        </p:nvSpPr>
        <p:spPr>
          <a:xfrm>
            <a:off x="922339" y="7562397"/>
            <a:ext cx="10801350" cy="2990408"/>
          </a:xfrm>
          <a:prstGeom prst="rect">
            <a:avLst/>
          </a:prstGeom>
          <a:solidFill>
            <a:schemeClr val="accent5">
              <a:lumMod val="20000"/>
              <a:lumOff val="80000"/>
            </a:schemeClr>
          </a:solidFill>
        </p:spPr>
        <p:txBody>
          <a:bodyPr vert="horz" wrap="square" lIns="3420000" tIns="324000" rIns="360000" bIns="396000" rtlCol="0" anchor="ctr" anchorCtr="0">
            <a:noAutofit/>
          </a:bodyPr>
          <a:lstStyle>
            <a:lvl1pPr marL="457200" indent="-457200">
              <a:buClr>
                <a:schemeClr val="tx2"/>
              </a:buClr>
              <a:buFont typeface="Wingdings" panose="05000000000000000000" pitchFamily="2" charset="2"/>
              <a:buChar char="§"/>
              <a:defRPr/>
            </a:lvl1pPr>
            <a:lvl2pPr marL="457200" indent="-457200">
              <a:buFont typeface="Open Sans ExtraBold" pitchFamily="2" charset="0"/>
              <a:buChar char="•"/>
              <a:defRPr/>
            </a:lvl2pPr>
            <a:lvl3pPr marL="457200" indent="-457200">
              <a:buFont typeface="Open Sans ExtraBold" pitchFamily="2" charset="0"/>
              <a:buChar char="•"/>
              <a:defRPr/>
            </a:lvl3pPr>
            <a:lvl4pPr marL="457200" indent="-457200">
              <a:buFont typeface="Open Sans ExtraBold" pitchFamily="2" charset="0"/>
              <a:buChar char="•"/>
              <a:defRPr/>
            </a:lvl4pPr>
            <a:lvl5pPr marL="457200" indent="-457200">
              <a:buFont typeface="Open Sans ExtraBold" pitchFamily="2" charset="0"/>
              <a:buChar char="•"/>
              <a:defRPr/>
            </a:lvl5pPr>
          </a:lstStyle>
          <a:p>
            <a:pPr lvl="0"/>
            <a:r>
              <a:rPr lang="de-DE" dirty="0"/>
              <a:t>Text hinzufügen</a:t>
            </a:r>
          </a:p>
          <a:p>
            <a:pPr lvl="0"/>
            <a:r>
              <a:rPr lang="de-DE" dirty="0" err="1"/>
              <a:t>Dadaa</a:t>
            </a:r>
            <a:endParaRPr lang="de-DE" dirty="0"/>
          </a:p>
          <a:p>
            <a:pPr lvl="0"/>
            <a:r>
              <a:rPr lang="de-DE" dirty="0" err="1"/>
              <a:t>aDaa</a:t>
            </a:r>
            <a:endParaRPr lang="de-DE" dirty="0"/>
          </a:p>
          <a:p>
            <a:pPr lvl="0"/>
            <a:r>
              <a:rPr lang="de-DE" dirty="0"/>
              <a:t>ADSASDASDADS</a:t>
            </a:r>
          </a:p>
        </p:txBody>
      </p:sp>
      <p:sp>
        <p:nvSpPr>
          <p:cNvPr id="32" name="Textplatzhalter 20">
            <a:extLst>
              <a:ext uri="{FF2B5EF4-FFF2-40B4-BE49-F238E27FC236}">
                <a16:creationId xmlns:a16="http://schemas.microsoft.com/office/drawing/2014/main" id="{932272A2-202C-F00E-21C7-8343CC3D428F}"/>
              </a:ext>
            </a:extLst>
          </p:cNvPr>
          <p:cNvSpPr>
            <a:spLocks noGrp="1"/>
          </p:cNvSpPr>
          <p:nvPr>
            <p:ph type="body" sz="quarter" idx="16" hasCustomPrompt="1"/>
          </p:nvPr>
        </p:nvSpPr>
        <p:spPr>
          <a:xfrm>
            <a:off x="917443" y="11015904"/>
            <a:ext cx="8892987" cy="885599"/>
          </a:xfrm>
          <a:prstGeom prst="rect">
            <a:avLst/>
          </a:prstGeom>
        </p:spPr>
        <p:txBody>
          <a:bodyPr lIns="0" tIns="0" rIns="0" bIns="0" anchor="b" anchorCtr="0">
            <a:normAutofit/>
          </a:bodyPr>
          <a:lstStyle>
            <a:lvl1pPr marL="0" indent="0">
              <a:lnSpc>
                <a:spcPts val="3000"/>
              </a:lnSpc>
              <a:spcAft>
                <a:spcPts val="0"/>
              </a:spcAft>
              <a:buClrTx/>
              <a:buSzPct val="100000"/>
              <a:buFontTx/>
              <a:buNone/>
              <a:defRPr sz="2000" b="0">
                <a:solidFill>
                  <a:schemeClr val="tx1"/>
                </a:solidFill>
                <a:latin typeface="Open Sans SemiBold" pitchFamily="2" charset="0"/>
                <a:ea typeface="Open Sans SemiBold" pitchFamily="2" charset="0"/>
                <a:cs typeface="Open Sans SemiBold" pitchFamily="2" charset="0"/>
              </a:defRPr>
            </a:lvl1pPr>
            <a:lvl2pPr marL="0" indent="0">
              <a:lnSpc>
                <a:spcPts val="3000"/>
              </a:lnSpc>
              <a:buClrTx/>
              <a:buSzPct val="100000"/>
              <a:buFontTx/>
              <a:buNone/>
              <a:defRPr sz="2000">
                <a:latin typeface="Open Sans SemiBold" pitchFamily="2" charset="0"/>
                <a:ea typeface="Open Sans SemiBold" pitchFamily="2" charset="0"/>
                <a:cs typeface="Open Sans SemiBold" pitchFamily="2" charset="0"/>
              </a:defRPr>
            </a:lvl2pPr>
            <a:lvl3pPr marL="0" indent="0">
              <a:lnSpc>
                <a:spcPts val="3000"/>
              </a:lnSpc>
              <a:buClrTx/>
              <a:buSzPct val="100000"/>
              <a:buFontTx/>
              <a:buNone/>
              <a:defRPr sz="2000">
                <a:solidFill>
                  <a:schemeClr val="tx1"/>
                </a:solidFill>
                <a:latin typeface="Open Sans SemiBold" pitchFamily="2" charset="0"/>
                <a:ea typeface="Open Sans SemiBold" pitchFamily="2" charset="0"/>
                <a:cs typeface="Open Sans SemiBold" pitchFamily="2" charset="0"/>
              </a:defRPr>
            </a:lvl3pPr>
            <a:lvl4pPr marL="0" indent="0">
              <a:lnSpc>
                <a:spcPts val="3000"/>
              </a:lnSpc>
              <a:buClrTx/>
              <a:buSzPct val="100000"/>
              <a:buFontTx/>
              <a:buNone/>
              <a:defRPr sz="2000">
                <a:solidFill>
                  <a:schemeClr val="tx1"/>
                </a:solidFill>
                <a:latin typeface="Open Sans SemiBold" pitchFamily="2" charset="0"/>
                <a:ea typeface="Open Sans SemiBold" pitchFamily="2" charset="0"/>
                <a:cs typeface="Open Sans SemiBold" pitchFamily="2" charset="0"/>
              </a:defRPr>
            </a:lvl4pPr>
            <a:lvl5pPr marL="0" indent="0">
              <a:lnSpc>
                <a:spcPts val="3000"/>
              </a:lnSpc>
              <a:buClrTx/>
              <a:buSzPct val="100000"/>
              <a:buFontTx/>
              <a:buNone/>
              <a:defRPr sz="2000">
                <a:solidFill>
                  <a:schemeClr val="tx1"/>
                </a:solidFill>
                <a:latin typeface="Open Sans SemiBold" pitchFamily="2" charset="0"/>
                <a:ea typeface="Open Sans SemiBold" pitchFamily="2" charset="0"/>
                <a:cs typeface="Open Sans SemiBold" pitchFamily="2" charset="0"/>
              </a:defRPr>
            </a:lvl5pPr>
          </a:lstStyle>
          <a:p>
            <a:pPr lvl="0"/>
            <a:r>
              <a:rPr lang="de-DE" dirty="0"/>
              <a:t>Fußnote hinzufügen</a:t>
            </a:r>
          </a:p>
        </p:txBody>
      </p:sp>
      <p:sp>
        <p:nvSpPr>
          <p:cNvPr id="23" name="Bildplatzhalter 21">
            <a:extLst>
              <a:ext uri="{FF2B5EF4-FFF2-40B4-BE49-F238E27FC236}">
                <a16:creationId xmlns:a16="http://schemas.microsoft.com/office/drawing/2014/main" id="{442A0851-5EE6-C756-003A-040909C3F513}"/>
              </a:ext>
            </a:extLst>
          </p:cNvPr>
          <p:cNvSpPr>
            <a:spLocks noGrp="1" noChangeAspect="1"/>
          </p:cNvSpPr>
          <p:nvPr>
            <p:ph type="pic" sz="quarter" idx="18" hasCustomPrompt="1"/>
          </p:nvPr>
        </p:nvSpPr>
        <p:spPr>
          <a:xfrm>
            <a:off x="2190463" y="8204195"/>
            <a:ext cx="942604" cy="936000"/>
          </a:xfrm>
        </p:spPr>
        <p:txBody>
          <a:bodyPr/>
          <a:lstStyle>
            <a:lvl1pPr>
              <a:defRPr/>
            </a:lvl1pPr>
          </a:lstStyle>
          <a:p>
            <a:r>
              <a:rPr lang="de-DE" dirty="0"/>
              <a:t>Icon</a:t>
            </a:r>
          </a:p>
        </p:txBody>
      </p:sp>
      <p:sp>
        <p:nvSpPr>
          <p:cNvPr id="9" name="Textplatzhalter 8">
            <a:extLst>
              <a:ext uri="{FF2B5EF4-FFF2-40B4-BE49-F238E27FC236}">
                <a16:creationId xmlns:a16="http://schemas.microsoft.com/office/drawing/2014/main" id="{A18922BA-AB0D-C119-21C7-D02D4E35C03C}"/>
              </a:ext>
            </a:extLst>
          </p:cNvPr>
          <p:cNvSpPr>
            <a:spLocks noGrp="1"/>
          </p:cNvSpPr>
          <p:nvPr>
            <p:ph type="body" sz="quarter" idx="17" hasCustomPrompt="1"/>
          </p:nvPr>
        </p:nvSpPr>
        <p:spPr>
          <a:xfrm>
            <a:off x="1170182" y="8928000"/>
            <a:ext cx="2976563" cy="787791"/>
          </a:xfrm>
        </p:spPr>
        <p:txBody>
          <a:bodyPr lIns="0" tIns="0" rIns="0" bIns="0" anchor="b" anchorCtr="0"/>
          <a:lstStyle>
            <a:lvl1pPr algn="ctr">
              <a:defRPr b="1"/>
            </a:lvl1pPr>
            <a:lvl2pPr algn="ctr">
              <a:defRPr b="1"/>
            </a:lvl2pPr>
            <a:lvl3pPr algn="ctr">
              <a:defRPr b="1"/>
            </a:lvl3pPr>
            <a:lvl4pPr algn="ctr">
              <a:defRPr b="1"/>
            </a:lvl4pPr>
            <a:lvl5pPr algn="ctr">
              <a:defRPr b="1"/>
            </a:lvl5pPr>
          </a:lstStyle>
          <a:p>
            <a:pPr lvl="0"/>
            <a:r>
              <a:rPr lang="de-DE" dirty="0" err="1"/>
              <a:t>Lorem</a:t>
            </a:r>
            <a:r>
              <a:rPr lang="de-DE" dirty="0"/>
              <a:t> Ipsum</a:t>
            </a:r>
          </a:p>
        </p:txBody>
      </p:sp>
    </p:spTree>
    <p:extLst>
      <p:ext uri="{BB962C8B-B14F-4D97-AF65-F5344CB8AC3E}">
        <p14:creationId xmlns:p14="http://schemas.microsoft.com/office/powerpoint/2010/main" val="4128476406"/>
      </p:ext>
    </p:extLst>
  </p:cSld>
  <p:clrMapOvr>
    <a:masterClrMapping/>
  </p:clrMapOvr>
</p:sldLayout>
</file>

<file path=ppt/slideLayouts/slideLayout3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_Bild und Box HL 2zeilig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>
            <a:extLst>
              <a:ext uri="{FF2B5EF4-FFF2-40B4-BE49-F238E27FC236}">
                <a16:creationId xmlns:a16="http://schemas.microsoft.com/office/drawing/2014/main" id="{9A739705-46EB-5E2A-0DCB-5661BDE8D54F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>
          <a:xfrm>
            <a:off x="922338" y="3553065"/>
            <a:ext cx="10801350" cy="1964231"/>
          </a:xfrm>
        </p:spPr>
        <p:txBody>
          <a:bodyPr>
            <a:noAutofit/>
          </a:bodyPr>
          <a:lstStyle>
            <a:lvl1pPr>
              <a:lnSpc>
                <a:spcPts val="7980"/>
              </a:lnSpc>
              <a:defRPr sz="7000"/>
            </a:lvl1pPr>
          </a:lstStyle>
          <a:p>
            <a:r>
              <a:rPr lang="de-DE" dirty="0"/>
              <a:t>Headline hinzufügen</a:t>
            </a:r>
          </a:p>
        </p:txBody>
      </p:sp>
      <p:sp>
        <p:nvSpPr>
          <p:cNvPr id="21" name="Textplatzhalter 20">
            <a:extLst>
              <a:ext uri="{FF2B5EF4-FFF2-40B4-BE49-F238E27FC236}">
                <a16:creationId xmlns:a16="http://schemas.microsoft.com/office/drawing/2014/main" id="{E6AE12BE-7C2B-AB74-7DF2-1DDEE002A952}"/>
              </a:ext>
            </a:extLst>
          </p:cNvPr>
          <p:cNvSpPr>
            <a:spLocks noGrp="1"/>
          </p:cNvSpPr>
          <p:nvPr>
            <p:ph type="body" sz="quarter" idx="15" hasCustomPrompt="1"/>
          </p:nvPr>
        </p:nvSpPr>
        <p:spPr>
          <a:xfrm>
            <a:off x="922338" y="5683553"/>
            <a:ext cx="10801350" cy="1340703"/>
          </a:xfrm>
          <a:prstGeom prst="rect">
            <a:avLst/>
          </a:prstGeom>
        </p:spPr>
        <p:txBody>
          <a:bodyPr lIns="0" tIns="0" rIns="0" bIns="0"/>
          <a:lstStyle>
            <a:lvl1pPr marL="0" indent="0">
              <a:lnSpc>
                <a:spcPts val="5000"/>
              </a:lnSpc>
              <a:spcAft>
                <a:spcPts val="5000"/>
              </a:spcAft>
              <a:buClrTx/>
              <a:buSzPct val="100000"/>
              <a:buFontTx/>
              <a:buNone/>
              <a:defRPr sz="4000" b="1">
                <a:solidFill>
                  <a:schemeClr val="tx2"/>
                </a:solidFill>
              </a:defRPr>
            </a:lvl1pPr>
            <a:lvl2pPr marL="0" indent="0">
              <a:buClrTx/>
              <a:buSzPct val="100000"/>
              <a:buFontTx/>
              <a:buNone/>
              <a:defRPr/>
            </a:lvl2pPr>
            <a:lvl3pPr marL="0" indent="0">
              <a:lnSpc>
                <a:spcPts val="3000"/>
              </a:lnSpc>
              <a:buClrTx/>
              <a:buSzPct val="100000"/>
              <a:buFontTx/>
              <a:buNone/>
              <a:defRPr sz="2000">
                <a:latin typeface="Open Sans SemiBold" pitchFamily="2" charset="0"/>
                <a:ea typeface="Open Sans SemiBold" pitchFamily="2" charset="0"/>
                <a:cs typeface="Open Sans SemiBold" pitchFamily="2" charset="0"/>
              </a:defRPr>
            </a:lvl3pPr>
            <a:lvl4pPr marL="0" indent="0">
              <a:buClrTx/>
              <a:buSzPct val="100000"/>
              <a:buFontTx/>
              <a:buNone/>
              <a:defRPr/>
            </a:lvl4pPr>
            <a:lvl5pPr marL="0" indent="0">
              <a:buClrTx/>
              <a:buSzPct val="100000"/>
              <a:buFontTx/>
              <a:buNone/>
              <a:defRPr/>
            </a:lvl5pPr>
          </a:lstStyle>
          <a:p>
            <a:pPr lvl="0"/>
            <a:r>
              <a:rPr lang="de-DE" dirty="0" err="1"/>
              <a:t>Subhead</a:t>
            </a:r>
            <a:r>
              <a:rPr lang="de-DE" dirty="0"/>
              <a:t> hinzufügen</a:t>
            </a:r>
          </a:p>
        </p:txBody>
      </p:sp>
      <p:sp>
        <p:nvSpPr>
          <p:cNvPr id="18" name="Bildplatzhalter 16">
            <a:extLst>
              <a:ext uri="{FF2B5EF4-FFF2-40B4-BE49-F238E27FC236}">
                <a16:creationId xmlns:a16="http://schemas.microsoft.com/office/drawing/2014/main" id="{D4F45101-A256-9159-88D0-BD8F918A49B4}"/>
              </a:ext>
            </a:extLst>
          </p:cNvPr>
          <p:cNvSpPr>
            <a:spLocks noGrp="1"/>
          </p:cNvSpPr>
          <p:nvPr>
            <p:ph type="pic" sz="quarter" idx="14"/>
          </p:nvPr>
        </p:nvSpPr>
        <p:spPr>
          <a:xfrm>
            <a:off x="12659848" y="3689350"/>
            <a:ext cx="11724151" cy="10026650"/>
          </a:xfrm>
          <a:prstGeom prst="rect">
            <a:avLst/>
          </a:prstGeom>
          <a:solidFill>
            <a:schemeClr val="bg1">
              <a:lumMod val="85000"/>
            </a:schemeClr>
          </a:solidFill>
        </p:spPr>
        <p:txBody>
          <a:bodyPr/>
          <a:lstStyle/>
          <a:p>
            <a:endParaRPr lang="de-DE"/>
          </a:p>
        </p:txBody>
      </p:sp>
      <p:sp>
        <p:nvSpPr>
          <p:cNvPr id="5" name="Foliennummernplatzhalter 4">
            <a:extLst>
              <a:ext uri="{FF2B5EF4-FFF2-40B4-BE49-F238E27FC236}">
                <a16:creationId xmlns:a16="http://schemas.microsoft.com/office/drawing/2014/main" id="{20290A20-775C-012D-1A51-832B4EB34BC3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B23F893-0DDB-44A8-A790-2AB073B9B557}" type="slidenum">
              <a:rPr lang="de-DE" smtClean="0"/>
              <a:pPr/>
              <a:t>‹Nr.›</a:t>
            </a:fld>
            <a:endParaRPr lang="de-DE" dirty="0"/>
          </a:p>
        </p:txBody>
      </p:sp>
      <p:sp>
        <p:nvSpPr>
          <p:cNvPr id="3" name="Datumsplatzhalter 2">
            <a:extLst>
              <a:ext uri="{FF2B5EF4-FFF2-40B4-BE49-F238E27FC236}">
                <a16:creationId xmlns:a16="http://schemas.microsoft.com/office/drawing/2014/main" id="{916435B2-989F-79B5-3B2E-623733DEE29B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D85C5B7-2BFB-4983-BD26-B779E92EB38E}" type="datetime1">
              <a:rPr lang="de-DE" smtClean="0"/>
              <a:t>29.09.2026</a:t>
            </a:fld>
            <a:endParaRPr lang="de-DE" dirty="0"/>
          </a:p>
        </p:txBody>
      </p:sp>
      <p:sp>
        <p:nvSpPr>
          <p:cNvPr id="4" name="Fußzeilenplatzhalter 3">
            <a:extLst>
              <a:ext uri="{FF2B5EF4-FFF2-40B4-BE49-F238E27FC236}">
                <a16:creationId xmlns:a16="http://schemas.microsoft.com/office/drawing/2014/main" id="{33E099A9-D981-04F1-0AA1-043D329AAD6B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/>
          </p:cNvSpPr>
          <p:nvPr>
            <p:ph type="ftr" sz="quarter" idx="11"/>
          </p:nvPr>
        </p:nvSpPr>
        <p:spPr>
          <a:xfrm>
            <a:off x="3551040" y="12355513"/>
            <a:ext cx="8209352" cy="540000"/>
          </a:xfrm>
        </p:spPr>
        <p:txBody>
          <a:bodyPr/>
          <a:lstStyle/>
          <a:p>
            <a:r>
              <a:rPr lang="de-DE"/>
              <a:t>Kompetenzspeicher - Mastbruchschule</a:t>
            </a:r>
            <a:endParaRPr lang="de-DE" dirty="0"/>
          </a:p>
        </p:txBody>
      </p:sp>
      <p:sp>
        <p:nvSpPr>
          <p:cNvPr id="14" name="Text Placeholder 2">
            <a:extLst>
              <a:ext uri="{FF2B5EF4-FFF2-40B4-BE49-F238E27FC236}">
                <a16:creationId xmlns:a16="http://schemas.microsoft.com/office/drawing/2014/main" id="{5927CDE6-132C-5C3E-DBC1-217003E786E0}"/>
              </a:ext>
            </a:extLst>
          </p:cNvPr>
          <p:cNvSpPr>
            <a:spLocks noGrp="1"/>
          </p:cNvSpPr>
          <p:nvPr>
            <p:ph idx="1" hasCustomPrompt="1"/>
          </p:nvPr>
        </p:nvSpPr>
        <p:spPr>
          <a:xfrm>
            <a:off x="922339" y="7728653"/>
            <a:ext cx="10801350" cy="2990408"/>
          </a:xfrm>
          <a:prstGeom prst="rect">
            <a:avLst/>
          </a:prstGeom>
          <a:solidFill>
            <a:schemeClr val="accent5">
              <a:lumMod val="20000"/>
              <a:lumOff val="80000"/>
            </a:schemeClr>
          </a:solidFill>
        </p:spPr>
        <p:txBody>
          <a:bodyPr vert="horz" wrap="square" lIns="3420000" tIns="324000" rIns="360000" bIns="396000" rtlCol="0" anchor="ctr" anchorCtr="0">
            <a:noAutofit/>
          </a:bodyPr>
          <a:lstStyle>
            <a:lvl1pPr marL="457200" indent="-457200">
              <a:buClr>
                <a:schemeClr val="tx2"/>
              </a:buClr>
              <a:buFont typeface="Wingdings" panose="05000000000000000000" pitchFamily="2" charset="2"/>
              <a:buChar char="§"/>
              <a:defRPr/>
            </a:lvl1pPr>
            <a:lvl2pPr marL="457200" indent="-457200">
              <a:buFont typeface="Open Sans ExtraBold" pitchFamily="2" charset="0"/>
              <a:buChar char="•"/>
              <a:defRPr/>
            </a:lvl2pPr>
            <a:lvl3pPr marL="457200" indent="-457200">
              <a:buFont typeface="Open Sans ExtraBold" pitchFamily="2" charset="0"/>
              <a:buChar char="•"/>
              <a:defRPr/>
            </a:lvl3pPr>
            <a:lvl4pPr marL="457200" indent="-457200">
              <a:buFont typeface="Open Sans ExtraBold" pitchFamily="2" charset="0"/>
              <a:buChar char="•"/>
              <a:defRPr/>
            </a:lvl4pPr>
            <a:lvl5pPr marL="457200" indent="-457200">
              <a:buFont typeface="Open Sans ExtraBold" pitchFamily="2" charset="0"/>
              <a:buChar char="•"/>
              <a:defRPr/>
            </a:lvl5pPr>
          </a:lstStyle>
          <a:p>
            <a:pPr lvl="0"/>
            <a:r>
              <a:rPr lang="de-DE" dirty="0"/>
              <a:t>Text hinzufügen</a:t>
            </a:r>
          </a:p>
          <a:p>
            <a:pPr lvl="0"/>
            <a:r>
              <a:rPr lang="de-DE" dirty="0" err="1"/>
              <a:t>Dadaa</a:t>
            </a:r>
            <a:endParaRPr lang="de-DE" dirty="0"/>
          </a:p>
          <a:p>
            <a:pPr lvl="0"/>
            <a:r>
              <a:rPr lang="de-DE" dirty="0" err="1"/>
              <a:t>aDaa</a:t>
            </a:r>
            <a:endParaRPr lang="de-DE" dirty="0"/>
          </a:p>
          <a:p>
            <a:pPr lvl="0"/>
            <a:r>
              <a:rPr lang="de-DE" dirty="0"/>
              <a:t>ADSASDASDADS</a:t>
            </a:r>
          </a:p>
        </p:txBody>
      </p:sp>
      <p:sp>
        <p:nvSpPr>
          <p:cNvPr id="32" name="Textplatzhalter 20">
            <a:extLst>
              <a:ext uri="{FF2B5EF4-FFF2-40B4-BE49-F238E27FC236}">
                <a16:creationId xmlns:a16="http://schemas.microsoft.com/office/drawing/2014/main" id="{932272A2-202C-F00E-21C7-8343CC3D428F}"/>
              </a:ext>
            </a:extLst>
          </p:cNvPr>
          <p:cNvSpPr>
            <a:spLocks noGrp="1"/>
          </p:cNvSpPr>
          <p:nvPr>
            <p:ph type="body" sz="quarter" idx="16" hasCustomPrompt="1"/>
          </p:nvPr>
        </p:nvSpPr>
        <p:spPr>
          <a:xfrm>
            <a:off x="917443" y="11015904"/>
            <a:ext cx="8892987" cy="885599"/>
          </a:xfrm>
          <a:prstGeom prst="rect">
            <a:avLst/>
          </a:prstGeom>
        </p:spPr>
        <p:txBody>
          <a:bodyPr lIns="0" tIns="0" rIns="0" bIns="0" anchor="b" anchorCtr="0">
            <a:normAutofit/>
          </a:bodyPr>
          <a:lstStyle>
            <a:lvl1pPr marL="0" indent="0">
              <a:lnSpc>
                <a:spcPts val="3000"/>
              </a:lnSpc>
              <a:spcAft>
                <a:spcPts val="0"/>
              </a:spcAft>
              <a:buClrTx/>
              <a:buSzPct val="100000"/>
              <a:buFontTx/>
              <a:buNone/>
              <a:defRPr sz="2000" b="0">
                <a:solidFill>
                  <a:schemeClr val="tx1"/>
                </a:solidFill>
                <a:latin typeface="Open Sans SemiBold" pitchFamily="2" charset="0"/>
                <a:ea typeface="Open Sans SemiBold" pitchFamily="2" charset="0"/>
                <a:cs typeface="Open Sans SemiBold" pitchFamily="2" charset="0"/>
              </a:defRPr>
            </a:lvl1pPr>
            <a:lvl2pPr marL="0" indent="0">
              <a:lnSpc>
                <a:spcPts val="3000"/>
              </a:lnSpc>
              <a:buClrTx/>
              <a:buSzPct val="100000"/>
              <a:buFontTx/>
              <a:buNone/>
              <a:defRPr sz="2000">
                <a:latin typeface="Open Sans SemiBold" pitchFamily="2" charset="0"/>
                <a:ea typeface="Open Sans SemiBold" pitchFamily="2" charset="0"/>
                <a:cs typeface="Open Sans SemiBold" pitchFamily="2" charset="0"/>
              </a:defRPr>
            </a:lvl2pPr>
            <a:lvl3pPr marL="0" indent="0">
              <a:lnSpc>
                <a:spcPts val="3000"/>
              </a:lnSpc>
              <a:buClrTx/>
              <a:buSzPct val="100000"/>
              <a:buFontTx/>
              <a:buNone/>
              <a:defRPr sz="2000">
                <a:solidFill>
                  <a:schemeClr val="tx1"/>
                </a:solidFill>
                <a:latin typeface="Open Sans SemiBold" pitchFamily="2" charset="0"/>
                <a:ea typeface="Open Sans SemiBold" pitchFamily="2" charset="0"/>
                <a:cs typeface="Open Sans SemiBold" pitchFamily="2" charset="0"/>
              </a:defRPr>
            </a:lvl3pPr>
            <a:lvl4pPr marL="0" indent="0">
              <a:lnSpc>
                <a:spcPts val="3000"/>
              </a:lnSpc>
              <a:buClrTx/>
              <a:buSzPct val="100000"/>
              <a:buFontTx/>
              <a:buNone/>
              <a:defRPr sz="2000">
                <a:solidFill>
                  <a:schemeClr val="tx1"/>
                </a:solidFill>
                <a:latin typeface="Open Sans SemiBold" pitchFamily="2" charset="0"/>
                <a:ea typeface="Open Sans SemiBold" pitchFamily="2" charset="0"/>
                <a:cs typeface="Open Sans SemiBold" pitchFamily="2" charset="0"/>
              </a:defRPr>
            </a:lvl4pPr>
            <a:lvl5pPr marL="0" indent="0">
              <a:lnSpc>
                <a:spcPts val="3000"/>
              </a:lnSpc>
              <a:buClrTx/>
              <a:buSzPct val="100000"/>
              <a:buFontTx/>
              <a:buNone/>
              <a:defRPr sz="2000">
                <a:solidFill>
                  <a:schemeClr val="tx1"/>
                </a:solidFill>
                <a:latin typeface="Open Sans SemiBold" pitchFamily="2" charset="0"/>
                <a:ea typeface="Open Sans SemiBold" pitchFamily="2" charset="0"/>
                <a:cs typeface="Open Sans SemiBold" pitchFamily="2" charset="0"/>
              </a:defRPr>
            </a:lvl5pPr>
          </a:lstStyle>
          <a:p>
            <a:pPr lvl="0"/>
            <a:r>
              <a:rPr lang="de-DE" dirty="0"/>
              <a:t>Fußnote hinzufügen</a:t>
            </a:r>
          </a:p>
        </p:txBody>
      </p:sp>
      <p:sp>
        <p:nvSpPr>
          <p:cNvPr id="9" name="Textplatzhalter 8">
            <a:extLst>
              <a:ext uri="{FF2B5EF4-FFF2-40B4-BE49-F238E27FC236}">
                <a16:creationId xmlns:a16="http://schemas.microsoft.com/office/drawing/2014/main" id="{A18922BA-AB0D-C119-21C7-D02D4E35C03C}"/>
              </a:ext>
            </a:extLst>
          </p:cNvPr>
          <p:cNvSpPr>
            <a:spLocks noGrp="1"/>
          </p:cNvSpPr>
          <p:nvPr>
            <p:ph type="body" sz="quarter" idx="17" hasCustomPrompt="1"/>
          </p:nvPr>
        </p:nvSpPr>
        <p:spPr>
          <a:xfrm>
            <a:off x="1170182" y="8928000"/>
            <a:ext cx="2976563" cy="787791"/>
          </a:xfrm>
        </p:spPr>
        <p:txBody>
          <a:bodyPr lIns="0" tIns="0" rIns="0" bIns="0" anchor="b" anchorCtr="0"/>
          <a:lstStyle>
            <a:lvl1pPr algn="ctr">
              <a:defRPr b="1"/>
            </a:lvl1pPr>
            <a:lvl2pPr algn="ctr">
              <a:defRPr b="1"/>
            </a:lvl2pPr>
            <a:lvl3pPr algn="ctr">
              <a:defRPr b="1"/>
            </a:lvl3pPr>
            <a:lvl4pPr algn="ctr">
              <a:defRPr b="1"/>
            </a:lvl4pPr>
            <a:lvl5pPr algn="ctr">
              <a:defRPr b="1"/>
            </a:lvl5pPr>
          </a:lstStyle>
          <a:p>
            <a:pPr lvl="0"/>
            <a:r>
              <a:rPr lang="de-DE" dirty="0" err="1"/>
              <a:t>Lorem</a:t>
            </a:r>
            <a:r>
              <a:rPr lang="de-DE" dirty="0"/>
              <a:t> Ipsum</a:t>
            </a:r>
          </a:p>
        </p:txBody>
      </p:sp>
      <p:sp>
        <p:nvSpPr>
          <p:cNvPr id="23" name="Bildplatzhalter 21">
            <a:extLst>
              <a:ext uri="{FF2B5EF4-FFF2-40B4-BE49-F238E27FC236}">
                <a16:creationId xmlns:a16="http://schemas.microsoft.com/office/drawing/2014/main" id="{442A0851-5EE6-C756-003A-040909C3F513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ChangeAspect="1"/>
          </p:cNvSpPr>
          <p:nvPr>
            <p:ph type="pic" sz="quarter" idx="18" hasCustomPrompt="1"/>
          </p:nvPr>
        </p:nvSpPr>
        <p:spPr>
          <a:xfrm>
            <a:off x="2190463" y="8204195"/>
            <a:ext cx="942604" cy="936000"/>
          </a:xfrm>
        </p:spPr>
        <p:txBody>
          <a:bodyPr/>
          <a:lstStyle>
            <a:lvl1pPr>
              <a:defRPr/>
            </a:lvl1pPr>
          </a:lstStyle>
          <a:p>
            <a:r>
              <a:rPr lang="de-DE" dirty="0"/>
              <a:t>Icon</a:t>
            </a:r>
          </a:p>
        </p:txBody>
      </p:sp>
    </p:spTree>
    <p:extLst>
      <p:ext uri="{BB962C8B-B14F-4D97-AF65-F5344CB8AC3E}">
        <p14:creationId xmlns:p14="http://schemas.microsoft.com/office/powerpoint/2010/main" val="2969327428"/>
      </p:ext>
    </p:extLst>
  </p:cSld>
  <p:clrMapOvr>
    <a:masterClrMapping/>
  </p:clrMapOvr>
</p:sldLayout>
</file>

<file path=ppt/slideLayouts/slideLayout3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4_Diagramm und Copy HL 1zeilig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>
            <a:extLst>
              <a:ext uri="{FF2B5EF4-FFF2-40B4-BE49-F238E27FC236}">
                <a16:creationId xmlns:a16="http://schemas.microsoft.com/office/drawing/2014/main" id="{9A739705-46EB-5E2A-0DCB-5661BDE8D54F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>
          <a:xfrm>
            <a:off x="922338" y="3553066"/>
            <a:ext cx="10801350" cy="1025922"/>
          </a:xfrm>
        </p:spPr>
        <p:txBody>
          <a:bodyPr wrap="none">
            <a:noAutofit/>
          </a:bodyPr>
          <a:lstStyle>
            <a:lvl1pPr>
              <a:lnSpc>
                <a:spcPts val="7980"/>
              </a:lnSpc>
              <a:defRPr sz="7000"/>
            </a:lvl1pPr>
          </a:lstStyle>
          <a:p>
            <a:r>
              <a:rPr lang="de-DE" dirty="0"/>
              <a:t>Headline hinzufügen</a:t>
            </a:r>
          </a:p>
        </p:txBody>
      </p:sp>
      <p:sp>
        <p:nvSpPr>
          <p:cNvPr id="5" name="Foliennummernplatzhalter 4">
            <a:extLst>
              <a:ext uri="{FF2B5EF4-FFF2-40B4-BE49-F238E27FC236}">
                <a16:creationId xmlns:a16="http://schemas.microsoft.com/office/drawing/2014/main" id="{20290A20-775C-012D-1A51-832B4EB34BC3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B23F893-0DDB-44A8-A790-2AB073B9B557}" type="slidenum">
              <a:rPr lang="de-DE" smtClean="0"/>
              <a:pPr/>
              <a:t>‹Nr.›</a:t>
            </a:fld>
            <a:endParaRPr lang="de-DE" dirty="0"/>
          </a:p>
        </p:txBody>
      </p:sp>
      <p:sp>
        <p:nvSpPr>
          <p:cNvPr id="3" name="Datumsplatzhalter 2">
            <a:extLst>
              <a:ext uri="{FF2B5EF4-FFF2-40B4-BE49-F238E27FC236}">
                <a16:creationId xmlns:a16="http://schemas.microsoft.com/office/drawing/2014/main" id="{916435B2-989F-79B5-3B2E-623733DEE29B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8C56813-3C0E-4923-BF4C-07775007ED1F}" type="datetime1">
              <a:rPr lang="de-DE" smtClean="0"/>
              <a:t>29.09.2026</a:t>
            </a:fld>
            <a:endParaRPr lang="de-DE" dirty="0"/>
          </a:p>
        </p:txBody>
      </p:sp>
      <p:sp>
        <p:nvSpPr>
          <p:cNvPr id="4" name="Fußzeilenplatzhalter 3">
            <a:extLst>
              <a:ext uri="{FF2B5EF4-FFF2-40B4-BE49-F238E27FC236}">
                <a16:creationId xmlns:a16="http://schemas.microsoft.com/office/drawing/2014/main" id="{33E099A9-D981-04F1-0AA1-043D329AAD6B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/>
          </p:cNvSpPr>
          <p:nvPr>
            <p:ph type="ftr" sz="quarter" idx="11"/>
          </p:nvPr>
        </p:nvSpPr>
        <p:spPr>
          <a:xfrm>
            <a:off x="3551040" y="12355513"/>
            <a:ext cx="8209352" cy="540000"/>
          </a:xfrm>
        </p:spPr>
        <p:txBody>
          <a:bodyPr/>
          <a:lstStyle/>
          <a:p>
            <a:r>
              <a:rPr lang="de-DE"/>
              <a:t>Kompetenzspeicher - Mastbruchschule</a:t>
            </a:r>
            <a:endParaRPr lang="de-DE" dirty="0"/>
          </a:p>
        </p:txBody>
      </p:sp>
      <p:sp>
        <p:nvSpPr>
          <p:cNvPr id="15" name="Text Placeholder 2">
            <a:extLst>
              <a:ext uri="{FF2B5EF4-FFF2-40B4-BE49-F238E27FC236}">
                <a16:creationId xmlns:a16="http://schemas.microsoft.com/office/drawing/2014/main" id="{2CBD2619-EF59-BAE1-55A7-814BC6EDF71B}"/>
              </a:ext>
            </a:extLst>
          </p:cNvPr>
          <p:cNvSpPr>
            <a:spLocks noGrp="1"/>
          </p:cNvSpPr>
          <p:nvPr>
            <p:ph idx="1" hasCustomPrompt="1"/>
          </p:nvPr>
        </p:nvSpPr>
        <p:spPr>
          <a:xfrm>
            <a:off x="922338" y="5137200"/>
            <a:ext cx="10801350" cy="2278381"/>
          </a:xfrm>
          <a:prstGeom prst="rect">
            <a:avLst/>
          </a:prstGeom>
        </p:spPr>
        <p:txBody>
          <a:bodyPr vert="horz" lIns="0" tIns="0" rIns="0" bIns="0" rtlCol="0">
            <a:spAutoFit/>
          </a:bodyPr>
          <a:lstStyle>
            <a:lvl1pPr marL="0" indent="0">
              <a:lnSpc>
                <a:spcPts val="4500"/>
              </a:lnSpc>
              <a:spcBef>
                <a:spcPts val="0"/>
              </a:spcBef>
              <a:spcAft>
                <a:spcPts val="0"/>
              </a:spcAft>
              <a:buFontTx/>
              <a:buNone/>
              <a:defRPr sz="3000" b="0">
                <a:solidFill>
                  <a:schemeClr val="tx1"/>
                </a:solidFill>
                <a:latin typeface="Open Sans" pitchFamily="2" charset="0"/>
                <a:ea typeface="Open Sans" pitchFamily="2" charset="0"/>
                <a:cs typeface="Open Sans" pitchFamily="2" charset="0"/>
              </a:defRPr>
            </a:lvl1pPr>
            <a:lvl2pPr marL="0" indent="0">
              <a:lnSpc>
                <a:spcPts val="4500"/>
              </a:lnSpc>
              <a:spcBef>
                <a:spcPts val="0"/>
              </a:spcBef>
              <a:buFontTx/>
              <a:buNone/>
              <a:defRPr sz="3000">
                <a:latin typeface="Open Sans" pitchFamily="2" charset="0"/>
                <a:ea typeface="Open Sans" pitchFamily="2" charset="0"/>
                <a:cs typeface="Open Sans" pitchFamily="2" charset="0"/>
              </a:defRPr>
            </a:lvl2pPr>
            <a:lvl3pPr marL="0" indent="0">
              <a:lnSpc>
                <a:spcPts val="3000"/>
              </a:lnSpc>
              <a:spcBef>
                <a:spcPts val="0"/>
              </a:spcBef>
              <a:buFontTx/>
              <a:buNone/>
              <a:defRPr sz="2000">
                <a:latin typeface="Open Sans SemiBold" pitchFamily="2" charset="0"/>
                <a:ea typeface="Open Sans SemiBold" pitchFamily="2" charset="0"/>
                <a:cs typeface="Open Sans SemiBold" pitchFamily="2" charset="0"/>
              </a:defRPr>
            </a:lvl3pPr>
            <a:lvl4pPr marL="0" indent="0">
              <a:lnSpc>
                <a:spcPts val="3000"/>
              </a:lnSpc>
              <a:spcBef>
                <a:spcPts val="0"/>
              </a:spcBef>
              <a:buFontTx/>
              <a:buNone/>
              <a:defRPr sz="2000">
                <a:latin typeface="Open Sans SemiBold" pitchFamily="2" charset="0"/>
                <a:ea typeface="Open Sans SemiBold" pitchFamily="2" charset="0"/>
                <a:cs typeface="Open Sans SemiBold" pitchFamily="2" charset="0"/>
              </a:defRPr>
            </a:lvl4pPr>
            <a:lvl5pPr marL="0" indent="0">
              <a:lnSpc>
                <a:spcPts val="3000"/>
              </a:lnSpc>
              <a:spcBef>
                <a:spcPts val="0"/>
              </a:spcBef>
              <a:buFontTx/>
              <a:buNone/>
              <a:defRPr sz="2000">
                <a:latin typeface="Open Sans SemiBold" pitchFamily="2" charset="0"/>
                <a:ea typeface="Open Sans SemiBold" pitchFamily="2" charset="0"/>
                <a:cs typeface="Open Sans SemiBold" pitchFamily="2" charset="0"/>
              </a:defRPr>
            </a:lvl5pPr>
          </a:lstStyle>
          <a:p>
            <a:pPr lvl="0"/>
            <a:r>
              <a:rPr lang="de-DE" dirty="0"/>
              <a:t>Copy hinzufügen</a:t>
            </a:r>
          </a:p>
          <a:p>
            <a:pPr lvl="1"/>
            <a:r>
              <a:rPr lang="de-DE" dirty="0"/>
              <a:t>Zweite Ebene</a:t>
            </a:r>
          </a:p>
          <a:p>
            <a:pPr lvl="2"/>
            <a:r>
              <a:rPr lang="de-DE" dirty="0"/>
              <a:t>Dritte Ebene</a:t>
            </a:r>
          </a:p>
          <a:p>
            <a:pPr lvl="3"/>
            <a:r>
              <a:rPr lang="de-DE" dirty="0"/>
              <a:t>Vierte Ebene</a:t>
            </a:r>
          </a:p>
          <a:p>
            <a:pPr lvl="4"/>
            <a:r>
              <a:rPr lang="de-DE" dirty="0"/>
              <a:t>Fünfte Ebene</a:t>
            </a:r>
            <a:endParaRPr lang="en-US" dirty="0"/>
          </a:p>
        </p:txBody>
      </p:sp>
      <p:sp>
        <p:nvSpPr>
          <p:cNvPr id="32" name="Textplatzhalter 20">
            <a:extLst>
              <a:ext uri="{FF2B5EF4-FFF2-40B4-BE49-F238E27FC236}">
                <a16:creationId xmlns:a16="http://schemas.microsoft.com/office/drawing/2014/main" id="{932272A2-202C-F00E-21C7-8343CC3D428F}"/>
              </a:ext>
            </a:extLst>
          </p:cNvPr>
          <p:cNvSpPr>
            <a:spLocks noGrp="1"/>
          </p:cNvSpPr>
          <p:nvPr>
            <p:ph type="body" sz="quarter" idx="16" hasCustomPrompt="1"/>
          </p:nvPr>
        </p:nvSpPr>
        <p:spPr>
          <a:xfrm>
            <a:off x="12660052" y="11976497"/>
            <a:ext cx="8892987" cy="885599"/>
          </a:xfrm>
          <a:prstGeom prst="rect">
            <a:avLst/>
          </a:prstGeom>
        </p:spPr>
        <p:txBody>
          <a:bodyPr lIns="0" tIns="0" rIns="0" bIns="0" anchor="b" anchorCtr="0">
            <a:normAutofit/>
          </a:bodyPr>
          <a:lstStyle>
            <a:lvl1pPr marL="0" indent="0">
              <a:lnSpc>
                <a:spcPts val="3000"/>
              </a:lnSpc>
              <a:spcAft>
                <a:spcPts val="0"/>
              </a:spcAft>
              <a:buClrTx/>
              <a:buSzPct val="100000"/>
              <a:buFontTx/>
              <a:buNone/>
              <a:defRPr sz="2000" b="0">
                <a:solidFill>
                  <a:schemeClr val="tx1"/>
                </a:solidFill>
                <a:latin typeface="Open Sans SemiBold" pitchFamily="2" charset="0"/>
                <a:ea typeface="Open Sans SemiBold" pitchFamily="2" charset="0"/>
                <a:cs typeface="Open Sans SemiBold" pitchFamily="2" charset="0"/>
              </a:defRPr>
            </a:lvl1pPr>
            <a:lvl2pPr marL="0" indent="0">
              <a:lnSpc>
                <a:spcPts val="3000"/>
              </a:lnSpc>
              <a:buClrTx/>
              <a:buSzPct val="100000"/>
              <a:buFontTx/>
              <a:buNone/>
              <a:defRPr sz="2000">
                <a:latin typeface="Open Sans SemiBold" pitchFamily="2" charset="0"/>
                <a:ea typeface="Open Sans SemiBold" pitchFamily="2" charset="0"/>
                <a:cs typeface="Open Sans SemiBold" pitchFamily="2" charset="0"/>
              </a:defRPr>
            </a:lvl2pPr>
            <a:lvl3pPr marL="0" indent="0">
              <a:lnSpc>
                <a:spcPts val="3000"/>
              </a:lnSpc>
              <a:buClrTx/>
              <a:buSzPct val="100000"/>
              <a:buFontTx/>
              <a:buNone/>
              <a:defRPr sz="2000">
                <a:solidFill>
                  <a:schemeClr val="tx1"/>
                </a:solidFill>
                <a:latin typeface="Open Sans SemiBold" pitchFamily="2" charset="0"/>
                <a:ea typeface="Open Sans SemiBold" pitchFamily="2" charset="0"/>
                <a:cs typeface="Open Sans SemiBold" pitchFamily="2" charset="0"/>
              </a:defRPr>
            </a:lvl3pPr>
            <a:lvl4pPr marL="0" indent="0">
              <a:lnSpc>
                <a:spcPts val="3000"/>
              </a:lnSpc>
              <a:buClrTx/>
              <a:buSzPct val="100000"/>
              <a:buFontTx/>
              <a:buNone/>
              <a:defRPr sz="2000">
                <a:solidFill>
                  <a:schemeClr val="tx1"/>
                </a:solidFill>
                <a:latin typeface="Open Sans SemiBold" pitchFamily="2" charset="0"/>
                <a:ea typeface="Open Sans SemiBold" pitchFamily="2" charset="0"/>
                <a:cs typeface="Open Sans SemiBold" pitchFamily="2" charset="0"/>
              </a:defRPr>
            </a:lvl4pPr>
            <a:lvl5pPr marL="0" indent="0">
              <a:lnSpc>
                <a:spcPts val="3000"/>
              </a:lnSpc>
              <a:buClrTx/>
              <a:buSzPct val="100000"/>
              <a:buFontTx/>
              <a:buNone/>
              <a:defRPr sz="2000">
                <a:solidFill>
                  <a:schemeClr val="tx1"/>
                </a:solidFill>
                <a:latin typeface="Open Sans SemiBold" pitchFamily="2" charset="0"/>
                <a:ea typeface="Open Sans SemiBold" pitchFamily="2" charset="0"/>
                <a:cs typeface="Open Sans SemiBold" pitchFamily="2" charset="0"/>
              </a:defRPr>
            </a:lvl5pPr>
          </a:lstStyle>
          <a:p>
            <a:pPr lvl="0"/>
            <a:r>
              <a:rPr lang="de-DE" dirty="0"/>
              <a:t>Fußnote hinzufügen</a:t>
            </a:r>
          </a:p>
        </p:txBody>
      </p:sp>
      <p:sp>
        <p:nvSpPr>
          <p:cNvPr id="7" name="Diagrammplatzhalter 6">
            <a:extLst>
              <a:ext uri="{FF2B5EF4-FFF2-40B4-BE49-F238E27FC236}">
                <a16:creationId xmlns:a16="http://schemas.microsoft.com/office/drawing/2014/main" id="{E800A42F-A836-0479-67E9-C70A0DFEC04E}"/>
              </a:ext>
            </a:extLst>
          </p:cNvPr>
          <p:cNvSpPr>
            <a:spLocks noGrp="1"/>
          </p:cNvSpPr>
          <p:nvPr>
            <p:ph type="chart" sz="quarter" idx="17" hasCustomPrompt="1"/>
          </p:nvPr>
        </p:nvSpPr>
        <p:spPr>
          <a:xfrm>
            <a:off x="12660313" y="3689350"/>
            <a:ext cx="10801350" cy="8169275"/>
          </a:xfrm>
        </p:spPr>
        <p:txBody>
          <a:bodyPr/>
          <a:lstStyle/>
          <a:p>
            <a:r>
              <a:rPr lang="de-DE" dirty="0"/>
              <a:t>Diagramm einfügen</a:t>
            </a:r>
          </a:p>
        </p:txBody>
      </p:sp>
    </p:spTree>
    <p:extLst>
      <p:ext uri="{BB962C8B-B14F-4D97-AF65-F5344CB8AC3E}">
        <p14:creationId xmlns:p14="http://schemas.microsoft.com/office/powerpoint/2010/main" val="254673275"/>
      </p:ext>
    </p:extLst>
  </p:cSld>
  <p:clrMapOvr>
    <a:masterClrMapping/>
  </p:clrMapOvr>
</p:sldLayout>
</file>

<file path=ppt/slideLayouts/slideLayout39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5_Diagramm und Copy HL 1zeilig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Foliennummernplatzhalter 4">
            <a:extLst>
              <a:ext uri="{FF2B5EF4-FFF2-40B4-BE49-F238E27FC236}">
                <a16:creationId xmlns:a16="http://schemas.microsoft.com/office/drawing/2014/main" id="{20290A20-775C-012D-1A51-832B4EB34BC3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B23F893-0DDB-44A8-A790-2AB073B9B557}" type="slidenum">
              <a:rPr lang="de-DE" smtClean="0"/>
              <a:pPr/>
              <a:t>‹Nr.›</a:t>
            </a:fld>
            <a:endParaRPr lang="de-DE" dirty="0"/>
          </a:p>
        </p:txBody>
      </p:sp>
      <p:sp>
        <p:nvSpPr>
          <p:cNvPr id="3" name="Datumsplatzhalter 2">
            <a:extLst>
              <a:ext uri="{FF2B5EF4-FFF2-40B4-BE49-F238E27FC236}">
                <a16:creationId xmlns:a16="http://schemas.microsoft.com/office/drawing/2014/main" id="{916435B2-989F-79B5-3B2E-623733DEE29B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B699A3F-E725-4EA7-B77E-63F3767C50E3}" type="datetime1">
              <a:rPr lang="de-DE" smtClean="0"/>
              <a:t>29.09.2026</a:t>
            </a:fld>
            <a:endParaRPr lang="de-DE" dirty="0"/>
          </a:p>
        </p:txBody>
      </p:sp>
      <p:sp>
        <p:nvSpPr>
          <p:cNvPr id="4" name="Fußzeilenplatzhalter 3">
            <a:extLst>
              <a:ext uri="{FF2B5EF4-FFF2-40B4-BE49-F238E27FC236}">
                <a16:creationId xmlns:a16="http://schemas.microsoft.com/office/drawing/2014/main" id="{33E099A9-D981-04F1-0AA1-043D329AAD6B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/>
          </p:cNvSpPr>
          <p:nvPr>
            <p:ph type="ftr" sz="quarter" idx="11"/>
          </p:nvPr>
        </p:nvSpPr>
        <p:spPr>
          <a:xfrm>
            <a:off x="3551040" y="12355513"/>
            <a:ext cx="8209352" cy="540000"/>
          </a:xfrm>
        </p:spPr>
        <p:txBody>
          <a:bodyPr/>
          <a:lstStyle/>
          <a:p>
            <a:r>
              <a:rPr lang="de-DE"/>
              <a:t>Kompetenzspeicher - Mastbruchschule</a:t>
            </a:r>
            <a:endParaRPr lang="de-DE" dirty="0"/>
          </a:p>
        </p:txBody>
      </p:sp>
      <p:sp>
        <p:nvSpPr>
          <p:cNvPr id="32" name="Textplatzhalter 20">
            <a:extLst>
              <a:ext uri="{FF2B5EF4-FFF2-40B4-BE49-F238E27FC236}">
                <a16:creationId xmlns:a16="http://schemas.microsoft.com/office/drawing/2014/main" id="{932272A2-202C-F00E-21C7-8343CC3D428F}"/>
              </a:ext>
            </a:extLst>
          </p:cNvPr>
          <p:cNvSpPr>
            <a:spLocks noGrp="1"/>
          </p:cNvSpPr>
          <p:nvPr>
            <p:ph type="body" sz="quarter" idx="16" hasCustomPrompt="1"/>
          </p:nvPr>
        </p:nvSpPr>
        <p:spPr>
          <a:xfrm>
            <a:off x="12660052" y="11976497"/>
            <a:ext cx="8892987" cy="885599"/>
          </a:xfrm>
          <a:prstGeom prst="rect">
            <a:avLst/>
          </a:prstGeom>
        </p:spPr>
        <p:txBody>
          <a:bodyPr lIns="0" tIns="0" rIns="0" bIns="0" anchor="b" anchorCtr="0">
            <a:normAutofit/>
          </a:bodyPr>
          <a:lstStyle>
            <a:lvl1pPr marL="0" indent="0">
              <a:lnSpc>
                <a:spcPts val="3000"/>
              </a:lnSpc>
              <a:spcAft>
                <a:spcPts val="0"/>
              </a:spcAft>
              <a:buClrTx/>
              <a:buSzPct val="100000"/>
              <a:buFontTx/>
              <a:buNone/>
              <a:defRPr sz="2000" b="0">
                <a:solidFill>
                  <a:schemeClr val="tx1"/>
                </a:solidFill>
                <a:latin typeface="Open Sans SemiBold" pitchFamily="2" charset="0"/>
                <a:ea typeface="Open Sans SemiBold" pitchFamily="2" charset="0"/>
                <a:cs typeface="Open Sans SemiBold" pitchFamily="2" charset="0"/>
              </a:defRPr>
            </a:lvl1pPr>
            <a:lvl2pPr marL="0" indent="0">
              <a:lnSpc>
                <a:spcPts val="3000"/>
              </a:lnSpc>
              <a:buClrTx/>
              <a:buSzPct val="100000"/>
              <a:buFontTx/>
              <a:buNone/>
              <a:defRPr sz="2000">
                <a:latin typeface="Open Sans SemiBold" pitchFamily="2" charset="0"/>
                <a:ea typeface="Open Sans SemiBold" pitchFamily="2" charset="0"/>
                <a:cs typeface="Open Sans SemiBold" pitchFamily="2" charset="0"/>
              </a:defRPr>
            </a:lvl2pPr>
            <a:lvl3pPr marL="0" indent="0">
              <a:lnSpc>
                <a:spcPts val="3000"/>
              </a:lnSpc>
              <a:buClrTx/>
              <a:buSzPct val="100000"/>
              <a:buFontTx/>
              <a:buNone/>
              <a:defRPr sz="2000">
                <a:solidFill>
                  <a:schemeClr val="tx1"/>
                </a:solidFill>
                <a:latin typeface="Open Sans SemiBold" pitchFamily="2" charset="0"/>
                <a:ea typeface="Open Sans SemiBold" pitchFamily="2" charset="0"/>
                <a:cs typeface="Open Sans SemiBold" pitchFamily="2" charset="0"/>
              </a:defRPr>
            </a:lvl3pPr>
            <a:lvl4pPr marL="0" indent="0">
              <a:lnSpc>
                <a:spcPts val="3000"/>
              </a:lnSpc>
              <a:buClrTx/>
              <a:buSzPct val="100000"/>
              <a:buFontTx/>
              <a:buNone/>
              <a:defRPr sz="2000">
                <a:solidFill>
                  <a:schemeClr val="tx1"/>
                </a:solidFill>
                <a:latin typeface="Open Sans SemiBold" pitchFamily="2" charset="0"/>
                <a:ea typeface="Open Sans SemiBold" pitchFamily="2" charset="0"/>
                <a:cs typeface="Open Sans SemiBold" pitchFamily="2" charset="0"/>
              </a:defRPr>
            </a:lvl4pPr>
            <a:lvl5pPr marL="0" indent="0">
              <a:lnSpc>
                <a:spcPts val="3000"/>
              </a:lnSpc>
              <a:buClrTx/>
              <a:buSzPct val="100000"/>
              <a:buFontTx/>
              <a:buNone/>
              <a:defRPr sz="2000">
                <a:solidFill>
                  <a:schemeClr val="tx1"/>
                </a:solidFill>
                <a:latin typeface="Open Sans SemiBold" pitchFamily="2" charset="0"/>
                <a:ea typeface="Open Sans SemiBold" pitchFamily="2" charset="0"/>
                <a:cs typeface="Open Sans SemiBold" pitchFamily="2" charset="0"/>
              </a:defRPr>
            </a:lvl5pPr>
          </a:lstStyle>
          <a:p>
            <a:pPr lvl="0"/>
            <a:r>
              <a:rPr lang="de-DE" dirty="0"/>
              <a:t>Fußnote hinzufügen</a:t>
            </a:r>
          </a:p>
        </p:txBody>
      </p:sp>
      <p:sp>
        <p:nvSpPr>
          <p:cNvPr id="7" name="Diagrammplatzhalter 6">
            <a:extLst>
              <a:ext uri="{FF2B5EF4-FFF2-40B4-BE49-F238E27FC236}">
                <a16:creationId xmlns:a16="http://schemas.microsoft.com/office/drawing/2014/main" id="{E800A42F-A836-0479-67E9-C70A0DFEC04E}"/>
              </a:ext>
            </a:extLst>
          </p:cNvPr>
          <p:cNvSpPr>
            <a:spLocks noGrp="1"/>
          </p:cNvSpPr>
          <p:nvPr>
            <p:ph type="chart" sz="quarter" idx="17" hasCustomPrompt="1"/>
          </p:nvPr>
        </p:nvSpPr>
        <p:spPr>
          <a:xfrm>
            <a:off x="922338" y="5770800"/>
            <a:ext cx="22539325" cy="5992414"/>
          </a:xfrm>
        </p:spPr>
        <p:txBody>
          <a:bodyPr/>
          <a:lstStyle/>
          <a:p>
            <a:r>
              <a:rPr lang="de-DE" dirty="0"/>
              <a:t>Diagramm einfügen</a:t>
            </a:r>
          </a:p>
        </p:txBody>
      </p:sp>
      <p:sp>
        <p:nvSpPr>
          <p:cNvPr id="6" name="Titel 1">
            <a:extLst>
              <a:ext uri="{FF2B5EF4-FFF2-40B4-BE49-F238E27FC236}">
                <a16:creationId xmlns:a16="http://schemas.microsoft.com/office/drawing/2014/main" id="{ED58ACA3-EA3F-9E46-DA0A-CE13A2590174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>
          <a:xfrm>
            <a:off x="922338" y="3553066"/>
            <a:ext cx="22539324" cy="1025922"/>
          </a:xfrm>
        </p:spPr>
        <p:txBody>
          <a:bodyPr wrap="none">
            <a:noAutofit/>
          </a:bodyPr>
          <a:lstStyle>
            <a:lvl1pPr>
              <a:lnSpc>
                <a:spcPts val="7980"/>
              </a:lnSpc>
              <a:defRPr sz="7000"/>
            </a:lvl1pPr>
          </a:lstStyle>
          <a:p>
            <a:r>
              <a:rPr lang="de-DE" dirty="0"/>
              <a:t>Headline hinzufügen</a:t>
            </a:r>
          </a:p>
        </p:txBody>
      </p:sp>
      <p:sp>
        <p:nvSpPr>
          <p:cNvPr id="8" name="Text Placeholder 2">
            <a:extLst>
              <a:ext uri="{FF2B5EF4-FFF2-40B4-BE49-F238E27FC236}">
                <a16:creationId xmlns:a16="http://schemas.microsoft.com/office/drawing/2014/main" id="{40C8F7B3-8516-E081-6EC6-D8B1C4E9E670}"/>
              </a:ext>
            </a:extLst>
          </p:cNvPr>
          <p:cNvSpPr>
            <a:spLocks noGrp="1"/>
          </p:cNvSpPr>
          <p:nvPr>
            <p:ph idx="18" hasCustomPrompt="1"/>
          </p:nvPr>
        </p:nvSpPr>
        <p:spPr>
          <a:xfrm>
            <a:off x="922337" y="4667553"/>
            <a:ext cx="22539323" cy="613309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>
            <a:lvl1pPr marL="0" indent="0">
              <a:lnSpc>
                <a:spcPts val="5000"/>
              </a:lnSpc>
              <a:spcBef>
                <a:spcPts val="0"/>
              </a:spcBef>
              <a:spcAft>
                <a:spcPts val="0"/>
              </a:spcAft>
              <a:buFontTx/>
              <a:buNone/>
              <a:defRPr sz="4000" b="1">
                <a:solidFill>
                  <a:schemeClr val="tx2"/>
                </a:solidFill>
                <a:latin typeface="Open Sans" pitchFamily="2" charset="0"/>
                <a:ea typeface="Open Sans" pitchFamily="2" charset="0"/>
                <a:cs typeface="Open Sans" pitchFamily="2" charset="0"/>
              </a:defRPr>
            </a:lvl1pPr>
            <a:lvl2pPr marL="0" indent="0">
              <a:lnSpc>
                <a:spcPts val="4500"/>
              </a:lnSpc>
              <a:spcBef>
                <a:spcPts val="0"/>
              </a:spcBef>
              <a:buFontTx/>
              <a:buNone/>
              <a:defRPr sz="3000">
                <a:latin typeface="Open Sans" pitchFamily="2" charset="0"/>
                <a:ea typeface="Open Sans" pitchFamily="2" charset="0"/>
                <a:cs typeface="Open Sans" pitchFamily="2" charset="0"/>
              </a:defRPr>
            </a:lvl2pPr>
            <a:lvl3pPr marL="0" indent="0">
              <a:lnSpc>
                <a:spcPts val="3000"/>
              </a:lnSpc>
              <a:spcBef>
                <a:spcPts val="0"/>
              </a:spcBef>
              <a:buFontTx/>
              <a:buNone/>
              <a:defRPr sz="2000">
                <a:latin typeface="Open Sans SemiBold" pitchFamily="2" charset="0"/>
                <a:ea typeface="Open Sans SemiBold" pitchFamily="2" charset="0"/>
                <a:cs typeface="Open Sans SemiBold" pitchFamily="2" charset="0"/>
              </a:defRPr>
            </a:lvl3pPr>
            <a:lvl4pPr marL="0" indent="0">
              <a:lnSpc>
                <a:spcPts val="3000"/>
              </a:lnSpc>
              <a:spcBef>
                <a:spcPts val="0"/>
              </a:spcBef>
              <a:buFontTx/>
              <a:buNone/>
              <a:defRPr sz="2000">
                <a:latin typeface="Open Sans SemiBold" pitchFamily="2" charset="0"/>
                <a:ea typeface="Open Sans SemiBold" pitchFamily="2" charset="0"/>
                <a:cs typeface="Open Sans SemiBold" pitchFamily="2" charset="0"/>
              </a:defRPr>
            </a:lvl4pPr>
            <a:lvl5pPr marL="0" indent="0">
              <a:lnSpc>
                <a:spcPts val="3000"/>
              </a:lnSpc>
              <a:spcBef>
                <a:spcPts val="0"/>
              </a:spcBef>
              <a:buFontTx/>
              <a:buNone/>
              <a:defRPr sz="2000">
                <a:latin typeface="Open Sans SemiBold" pitchFamily="2" charset="0"/>
                <a:ea typeface="Open Sans SemiBold" pitchFamily="2" charset="0"/>
                <a:cs typeface="Open Sans SemiBold" pitchFamily="2" charset="0"/>
              </a:defRPr>
            </a:lvl5pPr>
          </a:lstStyle>
          <a:p>
            <a:pPr lvl="0"/>
            <a:r>
              <a:rPr lang="de-DE" dirty="0" err="1"/>
              <a:t>Subhead</a:t>
            </a:r>
            <a:r>
              <a:rPr lang="de-DE" dirty="0"/>
              <a:t> hinzufügen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872914213"/>
      </p:ext>
    </p:extLst>
  </p:cSld>
  <p:clrMapOvr>
    <a:masterClrMapping/>
  </p:clrMapOvr>
</p:sldLayout>
</file>

<file path=ppt/slideLayouts/slideLayout4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6_Diagramm und Copy HL 1zeilig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Foliennummernplatzhalter 4">
            <a:extLst>
              <a:ext uri="{FF2B5EF4-FFF2-40B4-BE49-F238E27FC236}">
                <a16:creationId xmlns:a16="http://schemas.microsoft.com/office/drawing/2014/main" id="{20290A20-775C-012D-1A51-832B4EB34BC3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B23F893-0DDB-44A8-A790-2AB073B9B557}" type="slidenum">
              <a:rPr lang="de-DE" smtClean="0"/>
              <a:pPr/>
              <a:t>‹Nr.›</a:t>
            </a:fld>
            <a:endParaRPr lang="de-DE" dirty="0"/>
          </a:p>
        </p:txBody>
      </p:sp>
      <p:sp>
        <p:nvSpPr>
          <p:cNvPr id="3" name="Datumsplatzhalter 2">
            <a:extLst>
              <a:ext uri="{FF2B5EF4-FFF2-40B4-BE49-F238E27FC236}">
                <a16:creationId xmlns:a16="http://schemas.microsoft.com/office/drawing/2014/main" id="{916435B2-989F-79B5-3B2E-623733DEE29B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E855580-705E-4EF1-A8C6-DD61672F0354}" type="datetime1">
              <a:rPr lang="de-DE" smtClean="0"/>
              <a:t>29.09.2026</a:t>
            </a:fld>
            <a:endParaRPr lang="de-DE" dirty="0"/>
          </a:p>
        </p:txBody>
      </p:sp>
      <p:sp>
        <p:nvSpPr>
          <p:cNvPr id="4" name="Fußzeilenplatzhalter 3">
            <a:extLst>
              <a:ext uri="{FF2B5EF4-FFF2-40B4-BE49-F238E27FC236}">
                <a16:creationId xmlns:a16="http://schemas.microsoft.com/office/drawing/2014/main" id="{33E099A9-D981-04F1-0AA1-043D329AAD6B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/>
          </p:cNvSpPr>
          <p:nvPr>
            <p:ph type="ftr" sz="quarter" idx="11"/>
          </p:nvPr>
        </p:nvSpPr>
        <p:spPr>
          <a:xfrm>
            <a:off x="3551040" y="12355513"/>
            <a:ext cx="8209352" cy="540000"/>
          </a:xfrm>
        </p:spPr>
        <p:txBody>
          <a:bodyPr/>
          <a:lstStyle/>
          <a:p>
            <a:r>
              <a:rPr lang="de-DE"/>
              <a:t>Kompetenzspeicher - Mastbruchschule</a:t>
            </a:r>
            <a:endParaRPr lang="de-DE" dirty="0"/>
          </a:p>
        </p:txBody>
      </p:sp>
      <p:sp>
        <p:nvSpPr>
          <p:cNvPr id="32" name="Textplatzhalter 20">
            <a:extLst>
              <a:ext uri="{FF2B5EF4-FFF2-40B4-BE49-F238E27FC236}">
                <a16:creationId xmlns:a16="http://schemas.microsoft.com/office/drawing/2014/main" id="{932272A2-202C-F00E-21C7-8343CC3D428F}"/>
              </a:ext>
            </a:extLst>
          </p:cNvPr>
          <p:cNvSpPr>
            <a:spLocks noGrp="1"/>
          </p:cNvSpPr>
          <p:nvPr>
            <p:ph type="body" sz="quarter" idx="16" hasCustomPrompt="1"/>
          </p:nvPr>
        </p:nvSpPr>
        <p:spPr>
          <a:xfrm>
            <a:off x="12660052" y="11976497"/>
            <a:ext cx="8892987" cy="885599"/>
          </a:xfrm>
          <a:prstGeom prst="rect">
            <a:avLst/>
          </a:prstGeom>
        </p:spPr>
        <p:txBody>
          <a:bodyPr lIns="0" tIns="0" rIns="0" bIns="0" anchor="b" anchorCtr="0">
            <a:normAutofit/>
          </a:bodyPr>
          <a:lstStyle>
            <a:lvl1pPr marL="0" indent="0">
              <a:lnSpc>
                <a:spcPts val="3000"/>
              </a:lnSpc>
              <a:spcAft>
                <a:spcPts val="0"/>
              </a:spcAft>
              <a:buClrTx/>
              <a:buSzPct val="100000"/>
              <a:buFontTx/>
              <a:buNone/>
              <a:defRPr sz="2000" b="0">
                <a:solidFill>
                  <a:schemeClr val="tx1"/>
                </a:solidFill>
                <a:latin typeface="Open Sans SemiBold" pitchFamily="2" charset="0"/>
                <a:ea typeface="Open Sans SemiBold" pitchFamily="2" charset="0"/>
                <a:cs typeface="Open Sans SemiBold" pitchFamily="2" charset="0"/>
              </a:defRPr>
            </a:lvl1pPr>
            <a:lvl2pPr marL="0" indent="0">
              <a:lnSpc>
                <a:spcPts val="3000"/>
              </a:lnSpc>
              <a:buClrTx/>
              <a:buSzPct val="100000"/>
              <a:buFontTx/>
              <a:buNone/>
              <a:defRPr sz="2000">
                <a:latin typeface="Open Sans SemiBold" pitchFamily="2" charset="0"/>
                <a:ea typeface="Open Sans SemiBold" pitchFamily="2" charset="0"/>
                <a:cs typeface="Open Sans SemiBold" pitchFamily="2" charset="0"/>
              </a:defRPr>
            </a:lvl2pPr>
            <a:lvl3pPr marL="0" indent="0">
              <a:lnSpc>
                <a:spcPts val="3000"/>
              </a:lnSpc>
              <a:buClrTx/>
              <a:buSzPct val="100000"/>
              <a:buFontTx/>
              <a:buNone/>
              <a:defRPr sz="2000">
                <a:solidFill>
                  <a:schemeClr val="tx1"/>
                </a:solidFill>
                <a:latin typeface="Open Sans SemiBold" pitchFamily="2" charset="0"/>
                <a:ea typeface="Open Sans SemiBold" pitchFamily="2" charset="0"/>
                <a:cs typeface="Open Sans SemiBold" pitchFamily="2" charset="0"/>
              </a:defRPr>
            </a:lvl3pPr>
            <a:lvl4pPr marL="0" indent="0">
              <a:lnSpc>
                <a:spcPts val="3000"/>
              </a:lnSpc>
              <a:buClrTx/>
              <a:buSzPct val="100000"/>
              <a:buFontTx/>
              <a:buNone/>
              <a:defRPr sz="2000">
                <a:solidFill>
                  <a:schemeClr val="tx1"/>
                </a:solidFill>
                <a:latin typeface="Open Sans SemiBold" pitchFamily="2" charset="0"/>
                <a:ea typeface="Open Sans SemiBold" pitchFamily="2" charset="0"/>
                <a:cs typeface="Open Sans SemiBold" pitchFamily="2" charset="0"/>
              </a:defRPr>
            </a:lvl4pPr>
            <a:lvl5pPr marL="0" indent="0">
              <a:lnSpc>
                <a:spcPts val="3000"/>
              </a:lnSpc>
              <a:buClrTx/>
              <a:buSzPct val="100000"/>
              <a:buFontTx/>
              <a:buNone/>
              <a:defRPr sz="2000">
                <a:solidFill>
                  <a:schemeClr val="tx1"/>
                </a:solidFill>
                <a:latin typeface="Open Sans SemiBold" pitchFamily="2" charset="0"/>
                <a:ea typeface="Open Sans SemiBold" pitchFamily="2" charset="0"/>
                <a:cs typeface="Open Sans SemiBold" pitchFamily="2" charset="0"/>
              </a:defRPr>
            </a:lvl5pPr>
          </a:lstStyle>
          <a:p>
            <a:pPr lvl="0"/>
            <a:r>
              <a:rPr lang="de-DE" dirty="0"/>
              <a:t>Fußnote hinzufügen</a:t>
            </a:r>
          </a:p>
        </p:txBody>
      </p:sp>
      <p:sp>
        <p:nvSpPr>
          <p:cNvPr id="7" name="Diagrammplatzhalter 6">
            <a:extLst>
              <a:ext uri="{FF2B5EF4-FFF2-40B4-BE49-F238E27FC236}">
                <a16:creationId xmlns:a16="http://schemas.microsoft.com/office/drawing/2014/main" id="{E800A42F-A836-0479-67E9-C70A0DFEC04E}"/>
              </a:ext>
            </a:extLst>
          </p:cNvPr>
          <p:cNvSpPr>
            <a:spLocks noGrp="1"/>
          </p:cNvSpPr>
          <p:nvPr>
            <p:ph type="chart" sz="quarter" idx="17" hasCustomPrompt="1"/>
          </p:nvPr>
        </p:nvSpPr>
        <p:spPr>
          <a:xfrm>
            <a:off x="922338" y="4990454"/>
            <a:ext cx="22539325" cy="6772760"/>
          </a:xfrm>
        </p:spPr>
        <p:txBody>
          <a:bodyPr/>
          <a:lstStyle/>
          <a:p>
            <a:r>
              <a:rPr lang="de-DE" dirty="0"/>
              <a:t>Diagramm einfügen</a:t>
            </a:r>
          </a:p>
        </p:txBody>
      </p:sp>
      <p:sp>
        <p:nvSpPr>
          <p:cNvPr id="6" name="Titel 1">
            <a:extLst>
              <a:ext uri="{FF2B5EF4-FFF2-40B4-BE49-F238E27FC236}">
                <a16:creationId xmlns:a16="http://schemas.microsoft.com/office/drawing/2014/main" id="{ED58ACA3-EA3F-9E46-DA0A-CE13A2590174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>
          <a:xfrm>
            <a:off x="922338" y="3553066"/>
            <a:ext cx="22539324" cy="1025922"/>
          </a:xfrm>
        </p:spPr>
        <p:txBody>
          <a:bodyPr wrap="none">
            <a:noAutofit/>
          </a:bodyPr>
          <a:lstStyle>
            <a:lvl1pPr>
              <a:lnSpc>
                <a:spcPts val="7980"/>
              </a:lnSpc>
              <a:defRPr sz="7000"/>
            </a:lvl1pPr>
          </a:lstStyle>
          <a:p>
            <a:r>
              <a:rPr lang="de-DE" dirty="0"/>
              <a:t>Headline hinzufügen</a:t>
            </a:r>
          </a:p>
        </p:txBody>
      </p:sp>
    </p:spTree>
    <p:extLst>
      <p:ext uri="{BB962C8B-B14F-4D97-AF65-F5344CB8AC3E}">
        <p14:creationId xmlns:p14="http://schemas.microsoft.com/office/powerpoint/2010/main" val="2738316243"/>
      </p:ext>
    </p:extLst>
  </p:cSld>
  <p:clrMapOvr>
    <a:masterClrMapping/>
  </p:clrMapOvr>
</p:sldLayout>
</file>

<file path=ppt/slideLayouts/slideLayout4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7_Diagramm und Copy HL 1zeilig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Foliennummernplatzhalter 4">
            <a:extLst>
              <a:ext uri="{FF2B5EF4-FFF2-40B4-BE49-F238E27FC236}">
                <a16:creationId xmlns:a16="http://schemas.microsoft.com/office/drawing/2014/main" id="{20290A20-775C-012D-1A51-832B4EB34BC3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B23F893-0DDB-44A8-A790-2AB073B9B557}" type="slidenum">
              <a:rPr lang="de-DE" smtClean="0"/>
              <a:pPr/>
              <a:t>‹Nr.›</a:t>
            </a:fld>
            <a:endParaRPr lang="de-DE" dirty="0"/>
          </a:p>
        </p:txBody>
      </p:sp>
      <p:sp>
        <p:nvSpPr>
          <p:cNvPr id="3" name="Datumsplatzhalter 2">
            <a:extLst>
              <a:ext uri="{FF2B5EF4-FFF2-40B4-BE49-F238E27FC236}">
                <a16:creationId xmlns:a16="http://schemas.microsoft.com/office/drawing/2014/main" id="{916435B2-989F-79B5-3B2E-623733DEE29B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825D84A-E406-4EB2-AADF-B673F5BE4131}" type="datetime1">
              <a:rPr lang="de-DE" smtClean="0"/>
              <a:t>29.09.2026</a:t>
            </a:fld>
            <a:endParaRPr lang="de-DE" dirty="0"/>
          </a:p>
        </p:txBody>
      </p:sp>
      <p:sp>
        <p:nvSpPr>
          <p:cNvPr id="4" name="Fußzeilenplatzhalter 3">
            <a:extLst>
              <a:ext uri="{FF2B5EF4-FFF2-40B4-BE49-F238E27FC236}">
                <a16:creationId xmlns:a16="http://schemas.microsoft.com/office/drawing/2014/main" id="{33E099A9-D981-04F1-0AA1-043D329AAD6B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/>
          </p:cNvSpPr>
          <p:nvPr>
            <p:ph type="ftr" sz="quarter" idx="11"/>
          </p:nvPr>
        </p:nvSpPr>
        <p:spPr>
          <a:xfrm>
            <a:off x="3551040" y="12355513"/>
            <a:ext cx="8209352" cy="540000"/>
          </a:xfrm>
        </p:spPr>
        <p:txBody>
          <a:bodyPr/>
          <a:lstStyle/>
          <a:p>
            <a:r>
              <a:rPr lang="de-DE"/>
              <a:t>Kompetenzspeicher - Mastbruchschule</a:t>
            </a:r>
            <a:endParaRPr lang="de-DE" dirty="0"/>
          </a:p>
        </p:txBody>
      </p:sp>
      <p:sp>
        <p:nvSpPr>
          <p:cNvPr id="32" name="Textplatzhalter 20">
            <a:extLst>
              <a:ext uri="{FF2B5EF4-FFF2-40B4-BE49-F238E27FC236}">
                <a16:creationId xmlns:a16="http://schemas.microsoft.com/office/drawing/2014/main" id="{932272A2-202C-F00E-21C7-8343CC3D428F}"/>
              </a:ext>
            </a:extLst>
          </p:cNvPr>
          <p:cNvSpPr>
            <a:spLocks noGrp="1"/>
          </p:cNvSpPr>
          <p:nvPr>
            <p:ph type="body" sz="quarter" idx="16" hasCustomPrompt="1"/>
          </p:nvPr>
        </p:nvSpPr>
        <p:spPr>
          <a:xfrm>
            <a:off x="12660052" y="11976497"/>
            <a:ext cx="8892987" cy="885599"/>
          </a:xfrm>
          <a:prstGeom prst="rect">
            <a:avLst/>
          </a:prstGeom>
        </p:spPr>
        <p:txBody>
          <a:bodyPr lIns="0" tIns="0" rIns="0" bIns="0" anchor="b" anchorCtr="0">
            <a:normAutofit/>
          </a:bodyPr>
          <a:lstStyle>
            <a:lvl1pPr marL="0" indent="0">
              <a:lnSpc>
                <a:spcPts val="3000"/>
              </a:lnSpc>
              <a:spcAft>
                <a:spcPts val="0"/>
              </a:spcAft>
              <a:buClrTx/>
              <a:buSzPct val="100000"/>
              <a:buFontTx/>
              <a:buNone/>
              <a:defRPr sz="2000" b="0">
                <a:solidFill>
                  <a:schemeClr val="tx1"/>
                </a:solidFill>
                <a:latin typeface="Open Sans SemiBold" pitchFamily="2" charset="0"/>
                <a:ea typeface="Open Sans SemiBold" pitchFamily="2" charset="0"/>
                <a:cs typeface="Open Sans SemiBold" pitchFamily="2" charset="0"/>
              </a:defRPr>
            </a:lvl1pPr>
            <a:lvl2pPr marL="0" indent="0">
              <a:lnSpc>
                <a:spcPts val="3000"/>
              </a:lnSpc>
              <a:buClrTx/>
              <a:buSzPct val="100000"/>
              <a:buFontTx/>
              <a:buNone/>
              <a:defRPr sz="2000">
                <a:latin typeface="Open Sans SemiBold" pitchFamily="2" charset="0"/>
                <a:ea typeface="Open Sans SemiBold" pitchFamily="2" charset="0"/>
                <a:cs typeface="Open Sans SemiBold" pitchFamily="2" charset="0"/>
              </a:defRPr>
            </a:lvl2pPr>
            <a:lvl3pPr marL="0" indent="0">
              <a:lnSpc>
                <a:spcPts val="3000"/>
              </a:lnSpc>
              <a:buClrTx/>
              <a:buSzPct val="100000"/>
              <a:buFontTx/>
              <a:buNone/>
              <a:defRPr sz="2000">
                <a:solidFill>
                  <a:schemeClr val="tx1"/>
                </a:solidFill>
                <a:latin typeface="Open Sans SemiBold" pitchFamily="2" charset="0"/>
                <a:ea typeface="Open Sans SemiBold" pitchFamily="2" charset="0"/>
                <a:cs typeface="Open Sans SemiBold" pitchFamily="2" charset="0"/>
              </a:defRPr>
            </a:lvl3pPr>
            <a:lvl4pPr marL="0" indent="0">
              <a:lnSpc>
                <a:spcPts val="3000"/>
              </a:lnSpc>
              <a:buClrTx/>
              <a:buSzPct val="100000"/>
              <a:buFontTx/>
              <a:buNone/>
              <a:defRPr sz="2000">
                <a:solidFill>
                  <a:schemeClr val="tx1"/>
                </a:solidFill>
                <a:latin typeface="Open Sans SemiBold" pitchFamily="2" charset="0"/>
                <a:ea typeface="Open Sans SemiBold" pitchFamily="2" charset="0"/>
                <a:cs typeface="Open Sans SemiBold" pitchFamily="2" charset="0"/>
              </a:defRPr>
            </a:lvl4pPr>
            <a:lvl5pPr marL="0" indent="0">
              <a:lnSpc>
                <a:spcPts val="3000"/>
              </a:lnSpc>
              <a:buClrTx/>
              <a:buSzPct val="100000"/>
              <a:buFontTx/>
              <a:buNone/>
              <a:defRPr sz="2000">
                <a:solidFill>
                  <a:schemeClr val="tx1"/>
                </a:solidFill>
                <a:latin typeface="Open Sans SemiBold" pitchFamily="2" charset="0"/>
                <a:ea typeface="Open Sans SemiBold" pitchFamily="2" charset="0"/>
                <a:cs typeface="Open Sans SemiBold" pitchFamily="2" charset="0"/>
              </a:defRPr>
            </a:lvl5pPr>
          </a:lstStyle>
          <a:p>
            <a:pPr lvl="0"/>
            <a:r>
              <a:rPr lang="de-DE" dirty="0"/>
              <a:t>Fußnote hinzufügen</a:t>
            </a:r>
          </a:p>
        </p:txBody>
      </p:sp>
      <p:sp>
        <p:nvSpPr>
          <p:cNvPr id="8" name="Rechteck 7">
            <a:extLst>
              <a:ext uri="{FF2B5EF4-FFF2-40B4-BE49-F238E27FC236}">
                <a16:creationId xmlns:a16="http://schemas.microsoft.com/office/drawing/2014/main" id="{6C9CD6C1-CA2D-4BA2-C020-2B83B3F743E3}"/>
              </a:ext>
            </a:extLst>
          </p:cNvPr>
          <p:cNvSpPr/>
          <p:nvPr userDrawn="1"/>
        </p:nvSpPr>
        <p:spPr>
          <a:xfrm>
            <a:off x="0" y="0"/>
            <a:ext cx="24384000" cy="11763214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de-DE" dirty="0"/>
          </a:p>
        </p:txBody>
      </p:sp>
    </p:spTree>
    <p:extLst>
      <p:ext uri="{BB962C8B-B14F-4D97-AF65-F5344CB8AC3E}">
        <p14:creationId xmlns:p14="http://schemas.microsoft.com/office/powerpoint/2010/main" val="882435345"/>
      </p:ext>
    </p:extLst>
  </p:cSld>
  <p:clrMapOvr>
    <a:masterClrMapping/>
  </p:clrMapOvr>
</p:sldLayout>
</file>

<file path=ppt/slideLayouts/slideLayout4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_Diagramm und Copy HL 2zeilig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>
            <a:extLst>
              <a:ext uri="{FF2B5EF4-FFF2-40B4-BE49-F238E27FC236}">
                <a16:creationId xmlns:a16="http://schemas.microsoft.com/office/drawing/2014/main" id="{9A739705-46EB-5E2A-0DCB-5661BDE8D54F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>
          <a:xfrm>
            <a:off x="922338" y="3553066"/>
            <a:ext cx="10801350" cy="2168284"/>
          </a:xfrm>
        </p:spPr>
        <p:txBody>
          <a:bodyPr>
            <a:noAutofit/>
          </a:bodyPr>
          <a:lstStyle>
            <a:lvl1pPr>
              <a:lnSpc>
                <a:spcPts val="7980"/>
              </a:lnSpc>
              <a:defRPr sz="7000"/>
            </a:lvl1pPr>
          </a:lstStyle>
          <a:p>
            <a:r>
              <a:rPr lang="de-DE" dirty="0"/>
              <a:t>Headline hinzufügen</a:t>
            </a:r>
          </a:p>
        </p:txBody>
      </p:sp>
      <p:sp>
        <p:nvSpPr>
          <p:cNvPr id="5" name="Foliennummernplatzhalter 4">
            <a:extLst>
              <a:ext uri="{FF2B5EF4-FFF2-40B4-BE49-F238E27FC236}">
                <a16:creationId xmlns:a16="http://schemas.microsoft.com/office/drawing/2014/main" id="{20290A20-775C-012D-1A51-832B4EB34BC3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B23F893-0DDB-44A8-A790-2AB073B9B557}" type="slidenum">
              <a:rPr lang="de-DE" smtClean="0"/>
              <a:pPr/>
              <a:t>‹Nr.›</a:t>
            </a:fld>
            <a:endParaRPr lang="de-DE" dirty="0"/>
          </a:p>
        </p:txBody>
      </p:sp>
      <p:sp>
        <p:nvSpPr>
          <p:cNvPr id="3" name="Datumsplatzhalter 2">
            <a:extLst>
              <a:ext uri="{FF2B5EF4-FFF2-40B4-BE49-F238E27FC236}">
                <a16:creationId xmlns:a16="http://schemas.microsoft.com/office/drawing/2014/main" id="{916435B2-989F-79B5-3B2E-623733DEE29B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952FEEF-B4A5-4424-839A-4AD73B091CF8}" type="datetime1">
              <a:rPr lang="de-DE" smtClean="0"/>
              <a:t>29.09.2026</a:t>
            </a:fld>
            <a:endParaRPr lang="de-DE" dirty="0"/>
          </a:p>
        </p:txBody>
      </p:sp>
      <p:sp>
        <p:nvSpPr>
          <p:cNvPr id="4" name="Fußzeilenplatzhalter 3">
            <a:extLst>
              <a:ext uri="{FF2B5EF4-FFF2-40B4-BE49-F238E27FC236}">
                <a16:creationId xmlns:a16="http://schemas.microsoft.com/office/drawing/2014/main" id="{33E099A9-D981-04F1-0AA1-043D329AAD6B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/>
          </p:cNvSpPr>
          <p:nvPr>
            <p:ph type="ftr" sz="quarter" idx="11"/>
          </p:nvPr>
        </p:nvSpPr>
        <p:spPr>
          <a:xfrm>
            <a:off x="3551040" y="12355513"/>
            <a:ext cx="8209352" cy="540000"/>
          </a:xfrm>
        </p:spPr>
        <p:txBody>
          <a:bodyPr/>
          <a:lstStyle/>
          <a:p>
            <a:r>
              <a:rPr lang="de-DE"/>
              <a:t>Kompetenzspeicher - Mastbruchschule</a:t>
            </a:r>
            <a:endParaRPr lang="de-DE" dirty="0"/>
          </a:p>
        </p:txBody>
      </p:sp>
      <p:sp>
        <p:nvSpPr>
          <p:cNvPr id="15" name="Text Placeholder 2">
            <a:extLst>
              <a:ext uri="{FF2B5EF4-FFF2-40B4-BE49-F238E27FC236}">
                <a16:creationId xmlns:a16="http://schemas.microsoft.com/office/drawing/2014/main" id="{2CBD2619-EF59-BAE1-55A7-814BC6EDF71B}"/>
              </a:ext>
            </a:extLst>
          </p:cNvPr>
          <p:cNvSpPr>
            <a:spLocks noGrp="1"/>
          </p:cNvSpPr>
          <p:nvPr>
            <p:ph idx="1" hasCustomPrompt="1"/>
          </p:nvPr>
        </p:nvSpPr>
        <p:spPr>
          <a:xfrm>
            <a:off x="922338" y="6141600"/>
            <a:ext cx="10801350" cy="2278381"/>
          </a:xfrm>
          <a:prstGeom prst="rect">
            <a:avLst/>
          </a:prstGeom>
        </p:spPr>
        <p:txBody>
          <a:bodyPr vert="horz" lIns="0" tIns="0" rIns="0" bIns="0" rtlCol="0">
            <a:spAutoFit/>
          </a:bodyPr>
          <a:lstStyle>
            <a:lvl1pPr marL="0" indent="0">
              <a:lnSpc>
                <a:spcPts val="4500"/>
              </a:lnSpc>
              <a:spcBef>
                <a:spcPts val="0"/>
              </a:spcBef>
              <a:spcAft>
                <a:spcPts val="0"/>
              </a:spcAft>
              <a:buFontTx/>
              <a:buNone/>
              <a:defRPr sz="3000" b="0">
                <a:solidFill>
                  <a:schemeClr val="tx1"/>
                </a:solidFill>
                <a:latin typeface="Open Sans" pitchFamily="2" charset="0"/>
                <a:ea typeface="Open Sans" pitchFamily="2" charset="0"/>
                <a:cs typeface="Open Sans" pitchFamily="2" charset="0"/>
              </a:defRPr>
            </a:lvl1pPr>
            <a:lvl2pPr marL="0" indent="0">
              <a:lnSpc>
                <a:spcPts val="4500"/>
              </a:lnSpc>
              <a:spcBef>
                <a:spcPts val="0"/>
              </a:spcBef>
              <a:buFontTx/>
              <a:buNone/>
              <a:defRPr sz="3000">
                <a:latin typeface="Open Sans" pitchFamily="2" charset="0"/>
                <a:ea typeface="Open Sans" pitchFamily="2" charset="0"/>
                <a:cs typeface="Open Sans" pitchFamily="2" charset="0"/>
              </a:defRPr>
            </a:lvl2pPr>
            <a:lvl3pPr marL="0" indent="0">
              <a:lnSpc>
                <a:spcPts val="3000"/>
              </a:lnSpc>
              <a:spcBef>
                <a:spcPts val="0"/>
              </a:spcBef>
              <a:buFontTx/>
              <a:buNone/>
              <a:defRPr sz="2000">
                <a:latin typeface="Open Sans SemiBold" pitchFamily="2" charset="0"/>
                <a:ea typeface="Open Sans SemiBold" pitchFamily="2" charset="0"/>
                <a:cs typeface="Open Sans SemiBold" pitchFamily="2" charset="0"/>
              </a:defRPr>
            </a:lvl3pPr>
            <a:lvl4pPr marL="0" indent="0">
              <a:lnSpc>
                <a:spcPts val="3000"/>
              </a:lnSpc>
              <a:spcBef>
                <a:spcPts val="0"/>
              </a:spcBef>
              <a:buFontTx/>
              <a:buNone/>
              <a:defRPr sz="2000">
                <a:latin typeface="Open Sans SemiBold" pitchFamily="2" charset="0"/>
                <a:ea typeface="Open Sans SemiBold" pitchFamily="2" charset="0"/>
                <a:cs typeface="Open Sans SemiBold" pitchFamily="2" charset="0"/>
              </a:defRPr>
            </a:lvl4pPr>
            <a:lvl5pPr marL="0" indent="0">
              <a:lnSpc>
                <a:spcPts val="3000"/>
              </a:lnSpc>
              <a:spcBef>
                <a:spcPts val="0"/>
              </a:spcBef>
              <a:buFontTx/>
              <a:buNone/>
              <a:defRPr sz="2000">
                <a:latin typeface="Open Sans SemiBold" pitchFamily="2" charset="0"/>
                <a:ea typeface="Open Sans SemiBold" pitchFamily="2" charset="0"/>
                <a:cs typeface="Open Sans SemiBold" pitchFamily="2" charset="0"/>
              </a:defRPr>
            </a:lvl5pPr>
          </a:lstStyle>
          <a:p>
            <a:pPr lvl="0"/>
            <a:r>
              <a:rPr lang="de-DE" dirty="0"/>
              <a:t>Copy hinzufügen</a:t>
            </a:r>
          </a:p>
          <a:p>
            <a:pPr lvl="1"/>
            <a:r>
              <a:rPr lang="de-DE" dirty="0"/>
              <a:t>Zweite Ebene</a:t>
            </a:r>
          </a:p>
          <a:p>
            <a:pPr lvl="2"/>
            <a:r>
              <a:rPr lang="de-DE" dirty="0"/>
              <a:t>Dritte Ebene</a:t>
            </a:r>
          </a:p>
          <a:p>
            <a:pPr lvl="3"/>
            <a:r>
              <a:rPr lang="de-DE" dirty="0"/>
              <a:t>Vierte Ebene</a:t>
            </a:r>
          </a:p>
          <a:p>
            <a:pPr lvl="4"/>
            <a:r>
              <a:rPr lang="de-DE" dirty="0"/>
              <a:t>Fünfte Ebene</a:t>
            </a:r>
            <a:endParaRPr lang="en-US" dirty="0"/>
          </a:p>
        </p:txBody>
      </p:sp>
      <p:sp>
        <p:nvSpPr>
          <p:cNvPr id="32" name="Textplatzhalter 20">
            <a:extLst>
              <a:ext uri="{FF2B5EF4-FFF2-40B4-BE49-F238E27FC236}">
                <a16:creationId xmlns:a16="http://schemas.microsoft.com/office/drawing/2014/main" id="{932272A2-202C-F00E-21C7-8343CC3D428F}"/>
              </a:ext>
            </a:extLst>
          </p:cNvPr>
          <p:cNvSpPr>
            <a:spLocks noGrp="1"/>
          </p:cNvSpPr>
          <p:nvPr>
            <p:ph type="body" sz="quarter" idx="16" hasCustomPrompt="1"/>
          </p:nvPr>
        </p:nvSpPr>
        <p:spPr>
          <a:xfrm>
            <a:off x="12660052" y="11976497"/>
            <a:ext cx="8892987" cy="885599"/>
          </a:xfrm>
          <a:prstGeom prst="rect">
            <a:avLst/>
          </a:prstGeom>
        </p:spPr>
        <p:txBody>
          <a:bodyPr lIns="0" tIns="0" rIns="0" bIns="0" anchor="b" anchorCtr="0">
            <a:normAutofit/>
          </a:bodyPr>
          <a:lstStyle>
            <a:lvl1pPr marL="0" indent="0">
              <a:lnSpc>
                <a:spcPts val="3000"/>
              </a:lnSpc>
              <a:spcAft>
                <a:spcPts val="0"/>
              </a:spcAft>
              <a:buClrTx/>
              <a:buSzPct val="100000"/>
              <a:buFontTx/>
              <a:buNone/>
              <a:defRPr sz="2000" b="0">
                <a:solidFill>
                  <a:schemeClr val="tx1"/>
                </a:solidFill>
                <a:latin typeface="Open Sans SemiBold" pitchFamily="2" charset="0"/>
                <a:ea typeface="Open Sans SemiBold" pitchFamily="2" charset="0"/>
                <a:cs typeface="Open Sans SemiBold" pitchFamily="2" charset="0"/>
              </a:defRPr>
            </a:lvl1pPr>
            <a:lvl2pPr marL="0" indent="0">
              <a:lnSpc>
                <a:spcPts val="3000"/>
              </a:lnSpc>
              <a:buClrTx/>
              <a:buSzPct val="100000"/>
              <a:buFontTx/>
              <a:buNone/>
              <a:defRPr sz="2000">
                <a:latin typeface="Open Sans SemiBold" pitchFamily="2" charset="0"/>
                <a:ea typeface="Open Sans SemiBold" pitchFamily="2" charset="0"/>
                <a:cs typeface="Open Sans SemiBold" pitchFamily="2" charset="0"/>
              </a:defRPr>
            </a:lvl2pPr>
            <a:lvl3pPr marL="0" indent="0">
              <a:lnSpc>
                <a:spcPts val="3000"/>
              </a:lnSpc>
              <a:buClrTx/>
              <a:buSzPct val="100000"/>
              <a:buFontTx/>
              <a:buNone/>
              <a:defRPr sz="2000">
                <a:solidFill>
                  <a:schemeClr val="tx1"/>
                </a:solidFill>
                <a:latin typeface="Open Sans SemiBold" pitchFamily="2" charset="0"/>
                <a:ea typeface="Open Sans SemiBold" pitchFamily="2" charset="0"/>
                <a:cs typeface="Open Sans SemiBold" pitchFamily="2" charset="0"/>
              </a:defRPr>
            </a:lvl3pPr>
            <a:lvl4pPr marL="0" indent="0">
              <a:lnSpc>
                <a:spcPts val="3000"/>
              </a:lnSpc>
              <a:buClrTx/>
              <a:buSzPct val="100000"/>
              <a:buFontTx/>
              <a:buNone/>
              <a:defRPr sz="2000">
                <a:solidFill>
                  <a:schemeClr val="tx1"/>
                </a:solidFill>
                <a:latin typeface="Open Sans SemiBold" pitchFamily="2" charset="0"/>
                <a:ea typeface="Open Sans SemiBold" pitchFamily="2" charset="0"/>
                <a:cs typeface="Open Sans SemiBold" pitchFamily="2" charset="0"/>
              </a:defRPr>
            </a:lvl4pPr>
            <a:lvl5pPr marL="0" indent="0">
              <a:lnSpc>
                <a:spcPts val="3000"/>
              </a:lnSpc>
              <a:buClrTx/>
              <a:buSzPct val="100000"/>
              <a:buFontTx/>
              <a:buNone/>
              <a:defRPr sz="2000">
                <a:solidFill>
                  <a:schemeClr val="tx1"/>
                </a:solidFill>
                <a:latin typeface="Open Sans SemiBold" pitchFamily="2" charset="0"/>
                <a:ea typeface="Open Sans SemiBold" pitchFamily="2" charset="0"/>
                <a:cs typeface="Open Sans SemiBold" pitchFamily="2" charset="0"/>
              </a:defRPr>
            </a:lvl5pPr>
          </a:lstStyle>
          <a:p>
            <a:pPr lvl="0"/>
            <a:r>
              <a:rPr lang="de-DE" dirty="0"/>
              <a:t>Fußnote hinzufügen</a:t>
            </a:r>
          </a:p>
        </p:txBody>
      </p:sp>
      <p:sp>
        <p:nvSpPr>
          <p:cNvPr id="7" name="Diagrammplatzhalter 6">
            <a:extLst>
              <a:ext uri="{FF2B5EF4-FFF2-40B4-BE49-F238E27FC236}">
                <a16:creationId xmlns:a16="http://schemas.microsoft.com/office/drawing/2014/main" id="{906C49DD-F885-4CAB-D025-E7B1EEE9DC2E}"/>
              </a:ext>
            </a:extLst>
          </p:cNvPr>
          <p:cNvSpPr>
            <a:spLocks noGrp="1"/>
          </p:cNvSpPr>
          <p:nvPr>
            <p:ph type="chart" sz="quarter" idx="17" hasCustomPrompt="1"/>
          </p:nvPr>
        </p:nvSpPr>
        <p:spPr>
          <a:xfrm>
            <a:off x="12660313" y="3689350"/>
            <a:ext cx="10801350" cy="8169275"/>
          </a:xfrm>
        </p:spPr>
        <p:txBody>
          <a:bodyPr/>
          <a:lstStyle/>
          <a:p>
            <a:r>
              <a:rPr lang="de-DE" dirty="0"/>
              <a:t>Diagramm einfügen</a:t>
            </a:r>
          </a:p>
        </p:txBody>
      </p:sp>
    </p:spTree>
    <p:extLst>
      <p:ext uri="{BB962C8B-B14F-4D97-AF65-F5344CB8AC3E}">
        <p14:creationId xmlns:p14="http://schemas.microsoft.com/office/powerpoint/2010/main" val="2665578822"/>
      </p:ext>
    </p:extLst>
  </p:cSld>
  <p:clrMapOvr>
    <a:masterClrMapping/>
  </p:clrMapOvr>
</p:sldLayout>
</file>

<file path=ppt/slideLayouts/slideLayout4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_Kapiteltrenn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4" name="Textplatzhalter 22">
            <a:extLst>
              <a:ext uri="{FF2B5EF4-FFF2-40B4-BE49-F238E27FC236}">
                <a16:creationId xmlns:a16="http://schemas.microsoft.com/office/drawing/2014/main" id="{5ABEEBE2-E920-0B5C-64D6-2C447D202A27}"/>
              </a:ext>
            </a:extLst>
          </p:cNvPr>
          <p:cNvSpPr>
            <a:spLocks noGrp="1"/>
          </p:cNvSpPr>
          <p:nvPr>
            <p:ph type="body" sz="quarter" idx="13" hasCustomPrompt="1"/>
          </p:nvPr>
        </p:nvSpPr>
        <p:spPr>
          <a:xfrm>
            <a:off x="1461600" y="1289050"/>
            <a:ext cx="9290051" cy="10046677"/>
          </a:xfrm>
          <a:noFill/>
          <a:ln>
            <a:noFill/>
          </a:ln>
        </p:spPr>
        <p:txBody>
          <a:bodyPr lIns="0" tIns="0" rIns="0" bIns="0" anchor="b" anchorCtr="0">
            <a:noAutofit/>
          </a:bodyPr>
          <a:lstStyle>
            <a:lvl1pPr>
              <a:defRPr sz="49000">
                <a:solidFill>
                  <a:schemeClr val="tx2"/>
                </a:solidFill>
                <a:latin typeface="+mj-lt"/>
              </a:defRPr>
            </a:lvl1pPr>
          </a:lstStyle>
          <a:p>
            <a:pPr lvl="0"/>
            <a:r>
              <a:rPr lang="de-DE" dirty="0"/>
              <a:t>01</a:t>
            </a:r>
          </a:p>
        </p:txBody>
      </p:sp>
      <p:sp>
        <p:nvSpPr>
          <p:cNvPr id="2" name="Titel 1">
            <a:extLst>
              <a:ext uri="{FF2B5EF4-FFF2-40B4-BE49-F238E27FC236}">
                <a16:creationId xmlns:a16="http://schemas.microsoft.com/office/drawing/2014/main" id="{F0DA0763-D510-D444-BAFA-9319ED5A7BD2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>
          <a:xfrm>
            <a:off x="9630000" y="5065734"/>
            <a:ext cx="10869105" cy="2333972"/>
          </a:xfrm>
        </p:spPr>
        <p:txBody>
          <a:bodyPr wrap="none" rIns="720000"/>
          <a:lstStyle>
            <a:lvl1pPr>
              <a:defRPr>
                <a:solidFill>
                  <a:schemeClr val="tx2"/>
                </a:solidFill>
              </a:defRPr>
            </a:lvl1pPr>
          </a:lstStyle>
          <a:p>
            <a:r>
              <a:rPr lang="de-DE" dirty="0"/>
              <a:t>Mastertitelformat </a:t>
            </a:r>
            <a:br>
              <a:rPr lang="de-DE" dirty="0"/>
            </a:br>
            <a:r>
              <a:rPr lang="de-DE" dirty="0"/>
              <a:t>bearbeiten</a:t>
            </a:r>
          </a:p>
        </p:txBody>
      </p:sp>
      <p:sp>
        <p:nvSpPr>
          <p:cNvPr id="3" name="Datumsplatzhalter 2">
            <a:extLst>
              <a:ext uri="{FF2B5EF4-FFF2-40B4-BE49-F238E27FC236}">
                <a16:creationId xmlns:a16="http://schemas.microsoft.com/office/drawing/2014/main" id="{39E04981-266E-2711-6C86-0A64F1981C1B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60E354B-F87C-45C2-8BD6-7E6F4A3863BA}" type="datetime1">
              <a:rPr lang="de-DE" smtClean="0"/>
              <a:t>29.09.2026</a:t>
            </a:fld>
            <a:endParaRPr lang="de-DE" dirty="0"/>
          </a:p>
        </p:txBody>
      </p:sp>
      <p:sp>
        <p:nvSpPr>
          <p:cNvPr id="4" name="Fußzeilenplatzhalter 3">
            <a:extLst>
              <a:ext uri="{FF2B5EF4-FFF2-40B4-BE49-F238E27FC236}">
                <a16:creationId xmlns:a16="http://schemas.microsoft.com/office/drawing/2014/main" id="{C5F16BF5-4A66-907F-5919-6321E45C22A8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de-DE"/>
              <a:t>Kompetenzspeicher - Mastbruchschule</a:t>
            </a:r>
            <a:endParaRPr lang="de-DE" dirty="0"/>
          </a:p>
        </p:txBody>
      </p:sp>
      <p:sp>
        <p:nvSpPr>
          <p:cNvPr id="5" name="Foliennummernplatzhalter 4">
            <a:extLst>
              <a:ext uri="{FF2B5EF4-FFF2-40B4-BE49-F238E27FC236}">
                <a16:creationId xmlns:a16="http://schemas.microsoft.com/office/drawing/2014/main" id="{92A78497-33D7-CAD0-652F-088D1CD9C3FD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B23F893-0DDB-44A8-A790-2AB073B9B557}" type="slidenum">
              <a:rPr lang="de-DE" smtClean="0"/>
              <a:pPr/>
              <a:t>‹Nr.›</a:t>
            </a:fld>
            <a:endParaRPr lang="de-DE" dirty="0"/>
          </a:p>
        </p:txBody>
      </p:sp>
      <p:grpSp>
        <p:nvGrpSpPr>
          <p:cNvPr id="12" name="Gruppieren 11">
            <a:extLst>
              <a:ext uri="{FF2B5EF4-FFF2-40B4-BE49-F238E27FC236}">
                <a16:creationId xmlns:a16="http://schemas.microsoft.com/office/drawing/2014/main" id="{C615402B-A156-44FA-DC1D-D8F8B44D2E40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GrpSpPr>
            <a:grpSpLocks noChangeAspect="1"/>
          </p:cNvGrpSpPr>
          <p:nvPr userDrawn="1"/>
        </p:nvGrpSpPr>
        <p:grpSpPr>
          <a:xfrm>
            <a:off x="925200" y="9216478"/>
            <a:ext cx="1450800" cy="1450800"/>
            <a:chOff x="6447692" y="1586522"/>
            <a:chExt cx="1270800" cy="1270800"/>
          </a:xfrm>
          <a:solidFill>
            <a:schemeClr val="accent1"/>
          </a:solidFill>
        </p:grpSpPr>
        <p:sp>
          <p:nvSpPr>
            <p:cNvPr id="13" name="Rechteck 12">
              <a:extLst>
                <a:ext uri="{FF2B5EF4-FFF2-40B4-BE49-F238E27FC236}">
                  <a16:creationId xmlns:a16="http://schemas.microsoft.com/office/drawing/2014/main" id="{37D13F7A-2054-9FF3-04A0-FD8B26B242C7}"/>
                </a:ext>
              </a:extLst>
            </p:cNvPr>
            <p:cNvSpPr/>
            <p:nvPr userDrawn="1"/>
          </p:nvSpPr>
          <p:spPr>
            <a:xfrm>
              <a:off x="6447692" y="1586522"/>
              <a:ext cx="158400" cy="1270800"/>
            </a:xfrm>
            <a:prstGeom prst="rect">
              <a:avLst/>
            </a:prstGeom>
            <a:grpFill/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de-DE" dirty="0"/>
            </a:p>
          </p:txBody>
        </p:sp>
        <p:sp>
          <p:nvSpPr>
            <p:cNvPr id="14" name="Rechteck 13">
              <a:extLst>
                <a:ext uri="{FF2B5EF4-FFF2-40B4-BE49-F238E27FC236}">
                  <a16:creationId xmlns:a16="http://schemas.microsoft.com/office/drawing/2014/main" id="{146FA503-A9F3-A4D8-6836-43279339C1A4}"/>
                </a:ext>
              </a:extLst>
            </p:cNvPr>
            <p:cNvSpPr/>
            <p:nvPr userDrawn="1"/>
          </p:nvSpPr>
          <p:spPr>
            <a:xfrm rot="16200000">
              <a:off x="7003892" y="2142722"/>
              <a:ext cx="158400" cy="1270800"/>
            </a:xfrm>
            <a:prstGeom prst="rect">
              <a:avLst/>
            </a:prstGeom>
            <a:grpFill/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de-DE" dirty="0"/>
            </a:p>
          </p:txBody>
        </p:sp>
      </p:grpSp>
    </p:spTree>
    <p:extLst>
      <p:ext uri="{BB962C8B-B14F-4D97-AF65-F5344CB8AC3E}">
        <p14:creationId xmlns:p14="http://schemas.microsoft.com/office/powerpoint/2010/main" val="3561859"/>
      </p:ext>
    </p:extLst>
  </p:cSld>
  <p:clrMapOvr>
    <a:masterClrMapping/>
  </p:clrMapOvr>
</p:sldLayout>
</file>

<file path=ppt/slideLayouts/slideLayout4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_Impressum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>
            <a:extLst>
              <a:ext uri="{FF2B5EF4-FFF2-40B4-BE49-F238E27FC236}">
                <a16:creationId xmlns:a16="http://schemas.microsoft.com/office/drawing/2014/main" id="{3A4F0367-3950-D9AA-2D57-24FF3F556999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>
          <a:xfrm>
            <a:off x="1555200" y="5751030"/>
            <a:ext cx="10369662" cy="1106970"/>
          </a:xfrm>
        </p:spPr>
        <p:txBody>
          <a:bodyPr wrap="none" rIns="792000" anchor="b" anchorCtr="0">
            <a:spAutoFit/>
          </a:bodyPr>
          <a:lstStyle>
            <a:lvl1pPr>
              <a:defRPr sz="7000">
                <a:latin typeface="+mj-lt"/>
              </a:defRPr>
            </a:lvl1pPr>
          </a:lstStyle>
          <a:p>
            <a:r>
              <a:rPr lang="de-DE" dirty="0"/>
              <a:t>Headline hinzufügen</a:t>
            </a:r>
          </a:p>
        </p:txBody>
      </p:sp>
      <p:sp>
        <p:nvSpPr>
          <p:cNvPr id="8" name="Text Placeholder 2">
            <a:extLst>
              <a:ext uri="{FF2B5EF4-FFF2-40B4-BE49-F238E27FC236}">
                <a16:creationId xmlns:a16="http://schemas.microsoft.com/office/drawing/2014/main" id="{9BC37901-93F1-C10A-8F00-60198CF4CDF8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922338" y="7383600"/>
            <a:ext cx="8950197" cy="3069532"/>
          </a:xfrm>
          <a:prstGeom prst="rect">
            <a:avLst/>
          </a:prstGeom>
        </p:spPr>
        <p:txBody>
          <a:bodyPr vert="horz" wrap="none" lIns="630000" tIns="0" rIns="720000" bIns="720000" rtlCol="0">
            <a:spAutoFit/>
          </a:bodyPr>
          <a:lstStyle>
            <a:lvl1pPr marL="0" indent="0">
              <a:lnSpc>
                <a:spcPts val="5000"/>
              </a:lnSpc>
              <a:spcBef>
                <a:spcPts val="0"/>
              </a:spcBef>
              <a:buFontTx/>
              <a:buNone/>
              <a:defRPr sz="4000" b="1">
                <a:latin typeface="Open Sans" pitchFamily="2" charset="0"/>
                <a:ea typeface="Open Sans" pitchFamily="2" charset="0"/>
                <a:cs typeface="Open Sans" pitchFamily="2" charset="0"/>
              </a:defRPr>
            </a:lvl1pPr>
            <a:lvl2pPr marL="0" indent="0">
              <a:lnSpc>
                <a:spcPts val="4500"/>
              </a:lnSpc>
              <a:spcBef>
                <a:spcPts val="0"/>
              </a:spcBef>
              <a:buFontTx/>
              <a:buNone/>
              <a:defRPr sz="3000">
                <a:latin typeface="Open Sans" pitchFamily="2" charset="0"/>
                <a:ea typeface="Open Sans" pitchFamily="2" charset="0"/>
                <a:cs typeface="Open Sans" pitchFamily="2" charset="0"/>
              </a:defRPr>
            </a:lvl2pPr>
            <a:lvl3pPr marL="0" indent="0">
              <a:lnSpc>
                <a:spcPts val="3000"/>
              </a:lnSpc>
              <a:spcBef>
                <a:spcPts val="0"/>
              </a:spcBef>
              <a:buFontTx/>
              <a:buNone/>
              <a:defRPr sz="2000">
                <a:latin typeface="Open Sans SemiBold" pitchFamily="2" charset="0"/>
                <a:ea typeface="Open Sans SemiBold" pitchFamily="2" charset="0"/>
                <a:cs typeface="Open Sans SemiBold" pitchFamily="2" charset="0"/>
              </a:defRPr>
            </a:lvl3pPr>
            <a:lvl4pPr marL="0" indent="0">
              <a:lnSpc>
                <a:spcPts val="3000"/>
              </a:lnSpc>
              <a:spcBef>
                <a:spcPts val="0"/>
              </a:spcBef>
              <a:buFontTx/>
              <a:buNone/>
              <a:defRPr sz="2000">
                <a:latin typeface="Open Sans SemiBold" pitchFamily="2" charset="0"/>
                <a:ea typeface="Open Sans SemiBold" pitchFamily="2" charset="0"/>
                <a:cs typeface="Open Sans SemiBold" pitchFamily="2" charset="0"/>
              </a:defRPr>
            </a:lvl4pPr>
            <a:lvl5pPr marL="0" indent="0">
              <a:lnSpc>
                <a:spcPts val="3000"/>
              </a:lnSpc>
              <a:spcBef>
                <a:spcPts val="0"/>
              </a:spcBef>
              <a:buFontTx/>
              <a:buNone/>
              <a:defRPr sz="2000">
                <a:latin typeface="Open Sans SemiBold" pitchFamily="2" charset="0"/>
                <a:ea typeface="Open Sans SemiBold" pitchFamily="2" charset="0"/>
                <a:cs typeface="Open Sans SemiBold" pitchFamily="2" charset="0"/>
              </a:defRPr>
            </a:lvl5pPr>
          </a:lstStyle>
          <a:p>
            <a:pPr lvl="0"/>
            <a:r>
              <a:rPr lang="de-DE" dirty="0"/>
              <a:t>Mastertextformat bearbeiten</a:t>
            </a:r>
          </a:p>
          <a:p>
            <a:pPr lvl="1"/>
            <a:r>
              <a:rPr lang="de-DE" dirty="0"/>
              <a:t>Zweite Ebene</a:t>
            </a:r>
          </a:p>
          <a:p>
            <a:pPr lvl="2"/>
            <a:r>
              <a:rPr lang="de-DE" dirty="0"/>
              <a:t>Dritte Ebene</a:t>
            </a:r>
          </a:p>
          <a:p>
            <a:pPr lvl="3"/>
            <a:r>
              <a:rPr lang="de-DE" dirty="0"/>
              <a:t>Vierte Ebene</a:t>
            </a:r>
          </a:p>
          <a:p>
            <a:pPr lvl="4"/>
            <a:r>
              <a:rPr lang="de-DE" dirty="0"/>
              <a:t>Fünfte Ebene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059334531"/>
      </p:ext>
    </p:extLst>
  </p:cSld>
  <p:clrMapOvr>
    <a:masterClrMapping/>
  </p:clrMapOvr>
</p:sldLayout>
</file>

<file path=ppt/slideLayouts/slideLayout4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_Leer mit Fußzeil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Datumsplatzhalter 2">
            <a:extLst>
              <a:ext uri="{FF2B5EF4-FFF2-40B4-BE49-F238E27FC236}">
                <a16:creationId xmlns:a16="http://schemas.microsoft.com/office/drawing/2014/main" id="{32212F97-348F-CD0C-E041-97FD2CC6DD94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1B12170-9DCB-4601-A833-EEA2B019B465}" type="datetime1">
              <a:rPr lang="de-DE" smtClean="0"/>
              <a:t>29.09.2026</a:t>
            </a:fld>
            <a:endParaRPr lang="de-DE" dirty="0"/>
          </a:p>
        </p:txBody>
      </p:sp>
      <p:sp>
        <p:nvSpPr>
          <p:cNvPr id="4" name="Fußzeilenplatzhalter 3">
            <a:extLst>
              <a:ext uri="{FF2B5EF4-FFF2-40B4-BE49-F238E27FC236}">
                <a16:creationId xmlns:a16="http://schemas.microsoft.com/office/drawing/2014/main" id="{D97CE122-48EC-B60C-AC55-F773C120D7A6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de-DE"/>
              <a:t>Kompetenzspeicher - Mastbruchschule</a:t>
            </a:r>
            <a:endParaRPr lang="de-DE" dirty="0"/>
          </a:p>
        </p:txBody>
      </p:sp>
      <p:sp>
        <p:nvSpPr>
          <p:cNvPr id="5" name="Foliennummernplatzhalter 4">
            <a:extLst>
              <a:ext uri="{FF2B5EF4-FFF2-40B4-BE49-F238E27FC236}">
                <a16:creationId xmlns:a16="http://schemas.microsoft.com/office/drawing/2014/main" id="{CE95F950-A992-2A3B-DD84-DAC9D6A5509B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B23F893-0DDB-44A8-A790-2AB073B9B557}" type="slidenum">
              <a:rPr lang="de-DE" smtClean="0"/>
              <a:pPr/>
              <a:t>‹Nr.›</a:t>
            </a:fld>
            <a:endParaRPr lang="de-DE" dirty="0"/>
          </a:p>
        </p:txBody>
      </p:sp>
    </p:spTree>
    <p:extLst>
      <p:ext uri="{BB962C8B-B14F-4D97-AF65-F5344CB8AC3E}">
        <p14:creationId xmlns:p14="http://schemas.microsoft.com/office/powerpoint/2010/main" val="164393304"/>
      </p:ext>
    </p:extLst>
  </p:cSld>
  <p:clrMapOvr>
    <a:masterClrMapping/>
  </p:clrMapOvr>
</p:sldLayout>
</file>

<file path=ppt/slideLayouts/slideLayout4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_Leer_ohne Fußzeil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2516391268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13" Type="http://schemas.openxmlformats.org/officeDocument/2006/relationships/slideLayout" Target="../slideLayouts/slideLayout13.xml"/><Relationship Id="rId18" Type="http://schemas.openxmlformats.org/officeDocument/2006/relationships/slideLayout" Target="../slideLayouts/slideLayout18.xml"/><Relationship Id="rId26" Type="http://schemas.openxmlformats.org/officeDocument/2006/relationships/slideLayout" Target="../slideLayouts/slideLayout26.xml"/><Relationship Id="rId39" Type="http://schemas.openxmlformats.org/officeDocument/2006/relationships/slideLayout" Target="../slideLayouts/slideLayout39.xml"/><Relationship Id="rId21" Type="http://schemas.openxmlformats.org/officeDocument/2006/relationships/slideLayout" Target="../slideLayouts/slideLayout21.xml"/><Relationship Id="rId34" Type="http://schemas.openxmlformats.org/officeDocument/2006/relationships/slideLayout" Target="../slideLayouts/slideLayout34.xml"/><Relationship Id="rId42" Type="http://schemas.openxmlformats.org/officeDocument/2006/relationships/slideLayout" Target="../slideLayouts/slideLayout42.xml"/><Relationship Id="rId47" Type="http://schemas.openxmlformats.org/officeDocument/2006/relationships/theme" Target="../theme/theme1.xml"/><Relationship Id="rId50" Type="http://schemas.openxmlformats.org/officeDocument/2006/relationships/image" Target="../media/image3.png"/><Relationship Id="rId7" Type="http://schemas.openxmlformats.org/officeDocument/2006/relationships/slideLayout" Target="../slideLayouts/slideLayout7.xml"/><Relationship Id="rId2" Type="http://schemas.openxmlformats.org/officeDocument/2006/relationships/slideLayout" Target="../slideLayouts/slideLayout2.xml"/><Relationship Id="rId16" Type="http://schemas.openxmlformats.org/officeDocument/2006/relationships/slideLayout" Target="../slideLayouts/slideLayout16.xml"/><Relationship Id="rId29" Type="http://schemas.openxmlformats.org/officeDocument/2006/relationships/slideLayout" Target="../slideLayouts/slideLayout29.xml"/><Relationship Id="rId11" Type="http://schemas.openxmlformats.org/officeDocument/2006/relationships/slideLayout" Target="../slideLayouts/slideLayout11.xml"/><Relationship Id="rId24" Type="http://schemas.openxmlformats.org/officeDocument/2006/relationships/slideLayout" Target="../slideLayouts/slideLayout24.xml"/><Relationship Id="rId32" Type="http://schemas.openxmlformats.org/officeDocument/2006/relationships/slideLayout" Target="../slideLayouts/slideLayout32.xml"/><Relationship Id="rId37" Type="http://schemas.openxmlformats.org/officeDocument/2006/relationships/slideLayout" Target="../slideLayouts/slideLayout37.xml"/><Relationship Id="rId40" Type="http://schemas.openxmlformats.org/officeDocument/2006/relationships/slideLayout" Target="../slideLayouts/slideLayout40.xml"/><Relationship Id="rId45" Type="http://schemas.openxmlformats.org/officeDocument/2006/relationships/slideLayout" Target="../slideLayouts/slideLayout45.xml"/><Relationship Id="rId5" Type="http://schemas.openxmlformats.org/officeDocument/2006/relationships/slideLayout" Target="../slideLayouts/slideLayout5.xml"/><Relationship Id="rId15" Type="http://schemas.openxmlformats.org/officeDocument/2006/relationships/slideLayout" Target="../slideLayouts/slideLayout15.xml"/><Relationship Id="rId23" Type="http://schemas.openxmlformats.org/officeDocument/2006/relationships/slideLayout" Target="../slideLayouts/slideLayout23.xml"/><Relationship Id="rId28" Type="http://schemas.openxmlformats.org/officeDocument/2006/relationships/slideLayout" Target="../slideLayouts/slideLayout28.xml"/><Relationship Id="rId36" Type="http://schemas.openxmlformats.org/officeDocument/2006/relationships/slideLayout" Target="../slideLayouts/slideLayout36.xml"/><Relationship Id="rId49" Type="http://schemas.openxmlformats.org/officeDocument/2006/relationships/image" Target="../media/image2.svg"/><Relationship Id="rId10" Type="http://schemas.openxmlformats.org/officeDocument/2006/relationships/slideLayout" Target="../slideLayouts/slideLayout10.xml"/><Relationship Id="rId19" Type="http://schemas.openxmlformats.org/officeDocument/2006/relationships/slideLayout" Target="../slideLayouts/slideLayout19.xml"/><Relationship Id="rId31" Type="http://schemas.openxmlformats.org/officeDocument/2006/relationships/slideLayout" Target="../slideLayouts/slideLayout31.xml"/><Relationship Id="rId44" Type="http://schemas.openxmlformats.org/officeDocument/2006/relationships/slideLayout" Target="../slideLayouts/slideLayout44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4" Type="http://schemas.openxmlformats.org/officeDocument/2006/relationships/slideLayout" Target="../slideLayouts/slideLayout14.xml"/><Relationship Id="rId22" Type="http://schemas.openxmlformats.org/officeDocument/2006/relationships/slideLayout" Target="../slideLayouts/slideLayout22.xml"/><Relationship Id="rId27" Type="http://schemas.openxmlformats.org/officeDocument/2006/relationships/slideLayout" Target="../slideLayouts/slideLayout27.xml"/><Relationship Id="rId30" Type="http://schemas.openxmlformats.org/officeDocument/2006/relationships/slideLayout" Target="../slideLayouts/slideLayout30.xml"/><Relationship Id="rId35" Type="http://schemas.openxmlformats.org/officeDocument/2006/relationships/slideLayout" Target="../slideLayouts/slideLayout35.xml"/><Relationship Id="rId43" Type="http://schemas.openxmlformats.org/officeDocument/2006/relationships/slideLayout" Target="../slideLayouts/slideLayout43.xml"/><Relationship Id="rId48" Type="http://schemas.openxmlformats.org/officeDocument/2006/relationships/image" Target="../media/image1.png"/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12" Type="http://schemas.openxmlformats.org/officeDocument/2006/relationships/slideLayout" Target="../slideLayouts/slideLayout12.xml"/><Relationship Id="rId17" Type="http://schemas.openxmlformats.org/officeDocument/2006/relationships/slideLayout" Target="../slideLayouts/slideLayout17.xml"/><Relationship Id="rId25" Type="http://schemas.openxmlformats.org/officeDocument/2006/relationships/slideLayout" Target="../slideLayouts/slideLayout25.xml"/><Relationship Id="rId33" Type="http://schemas.openxmlformats.org/officeDocument/2006/relationships/slideLayout" Target="../slideLayouts/slideLayout33.xml"/><Relationship Id="rId38" Type="http://schemas.openxmlformats.org/officeDocument/2006/relationships/slideLayout" Target="../slideLayouts/slideLayout38.xml"/><Relationship Id="rId46" Type="http://schemas.openxmlformats.org/officeDocument/2006/relationships/slideLayout" Target="../slideLayouts/slideLayout46.xml"/><Relationship Id="rId20" Type="http://schemas.openxmlformats.org/officeDocument/2006/relationships/slideLayout" Target="../slideLayouts/slideLayout20.xml"/><Relationship Id="rId41" Type="http://schemas.openxmlformats.org/officeDocument/2006/relationships/slideLayout" Target="../slideLayouts/slideLayout41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922338" y="3689350"/>
            <a:ext cx="16262350" cy="1166986"/>
          </a:xfrm>
          <a:prstGeom prst="rect">
            <a:avLst/>
          </a:prstGeom>
        </p:spPr>
        <p:txBody>
          <a:bodyPr vert="horz" lIns="0" tIns="0" rIns="0" bIns="0" rtlCol="0" anchor="t" anchorCtr="0">
            <a:spAutoFit/>
          </a:bodyPr>
          <a:lstStyle/>
          <a:p>
            <a:r>
              <a:rPr lang="de-DE" dirty="0"/>
              <a:t>Mastertitelformat bearbeiten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922338" y="7147672"/>
            <a:ext cx="10801350" cy="3919471"/>
          </a:xfrm>
          <a:prstGeom prst="rect">
            <a:avLst/>
          </a:prstGeom>
        </p:spPr>
        <p:txBody>
          <a:bodyPr vert="horz" lIns="0" tIns="0" rIns="0" bIns="0" rtlCol="0">
            <a:noAutofit/>
          </a:bodyPr>
          <a:lstStyle/>
          <a:p>
            <a:pPr lvl="0"/>
            <a:r>
              <a:rPr lang="de-DE" dirty="0"/>
              <a:t>Mastertextformat bearbeiten</a:t>
            </a:r>
          </a:p>
          <a:p>
            <a:pPr lvl="1"/>
            <a:r>
              <a:rPr lang="de-DE" dirty="0"/>
              <a:t>Zweite Ebene</a:t>
            </a:r>
          </a:p>
          <a:p>
            <a:pPr lvl="2"/>
            <a:r>
              <a:rPr lang="de-DE" dirty="0"/>
              <a:t>Dritte Ebene</a:t>
            </a:r>
          </a:p>
          <a:p>
            <a:pPr lvl="3"/>
            <a:r>
              <a:rPr lang="de-DE" dirty="0"/>
              <a:t>Vierte Ebene</a:t>
            </a:r>
          </a:p>
          <a:p>
            <a:pPr lvl="4"/>
            <a:r>
              <a:rPr lang="de-DE" dirty="0"/>
              <a:t>Fünfte Ebene</a:t>
            </a:r>
            <a:endParaRPr lang="en-US" dirty="0"/>
          </a:p>
        </p:txBody>
      </p:sp>
      <p:sp>
        <p:nvSpPr>
          <p:cNvPr id="4" name="Date Placeholder 3">
            <a:extLs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/>
          </p:cNvSpPr>
          <p:nvPr>
            <p:ph type="dt" sz="half" idx="2"/>
          </p:nvPr>
        </p:nvSpPr>
        <p:spPr>
          <a:xfrm>
            <a:off x="922338" y="12355513"/>
            <a:ext cx="2628702" cy="540000"/>
          </a:xfrm>
          <a:prstGeom prst="rect">
            <a:avLst/>
          </a:prstGeom>
        </p:spPr>
        <p:txBody>
          <a:bodyPr vert="horz" wrap="none" lIns="0" tIns="0" rIns="0" bIns="0" rtlCol="0" anchor="b" anchorCtr="0"/>
          <a:lstStyle>
            <a:lvl1pPr algn="l">
              <a:defRPr sz="3000">
                <a:solidFill>
                  <a:schemeClr val="tx1"/>
                </a:solidFill>
                <a:latin typeface="Open Sans" pitchFamily="2" charset="0"/>
                <a:ea typeface="Open Sans" pitchFamily="2" charset="0"/>
                <a:cs typeface="Open Sans" pitchFamily="2" charset="0"/>
              </a:defRPr>
            </a:lvl1pPr>
          </a:lstStyle>
          <a:p>
            <a:fld id="{3CA37A82-9AA0-4EFF-A7D9-B709BC31E3FD}" type="datetime1">
              <a:rPr lang="de-DE" smtClean="0"/>
              <a:t>29.09.2026</a:t>
            </a:fld>
            <a:endParaRPr lang="de-DE" dirty="0"/>
          </a:p>
        </p:txBody>
      </p:sp>
      <p:sp>
        <p:nvSpPr>
          <p:cNvPr id="5" name="Footer Placeholder 4">
            <a:extLs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3551040" y="12355513"/>
            <a:ext cx="17281920" cy="540000"/>
          </a:xfrm>
          <a:prstGeom prst="rect">
            <a:avLst/>
          </a:prstGeom>
        </p:spPr>
        <p:txBody>
          <a:bodyPr vert="horz" wrap="none" lIns="0" tIns="0" rIns="0" bIns="0" rtlCol="0" anchor="b" anchorCtr="0"/>
          <a:lstStyle>
            <a:lvl1pPr algn="l">
              <a:defRPr sz="3000">
                <a:solidFill>
                  <a:schemeClr val="tx1"/>
                </a:solidFill>
                <a:latin typeface="Open Sans" pitchFamily="2" charset="0"/>
                <a:ea typeface="Open Sans" pitchFamily="2" charset="0"/>
                <a:cs typeface="Open Sans" pitchFamily="2" charset="0"/>
              </a:defRPr>
            </a:lvl1pPr>
          </a:lstStyle>
          <a:p>
            <a:r>
              <a:rPr lang="de-DE"/>
              <a:t>Kompetenzspeicher - Mastbruchschule</a:t>
            </a:r>
            <a:endParaRPr lang="de-DE" dirty="0"/>
          </a:p>
        </p:txBody>
      </p:sp>
      <p:sp>
        <p:nvSpPr>
          <p:cNvPr id="6" name="Slide Number Placeholder 5">
            <a:extLs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22273120" y="12355513"/>
            <a:ext cx="1188543" cy="540000"/>
          </a:xfrm>
          <a:prstGeom prst="rect">
            <a:avLst/>
          </a:prstGeom>
        </p:spPr>
        <p:txBody>
          <a:bodyPr vert="horz" wrap="none" lIns="0" tIns="0" rIns="0" bIns="0" rtlCol="0" anchor="b" anchorCtr="0"/>
          <a:lstStyle>
            <a:lvl1pPr algn="r">
              <a:defRPr sz="3000" b="1">
                <a:solidFill>
                  <a:schemeClr val="tx1"/>
                </a:solidFill>
                <a:latin typeface="Open Sans" pitchFamily="2" charset="0"/>
                <a:ea typeface="Open Sans" pitchFamily="2" charset="0"/>
                <a:cs typeface="Open Sans" pitchFamily="2" charset="0"/>
              </a:defRPr>
            </a:lvl1pPr>
          </a:lstStyle>
          <a:p>
            <a:fld id="{9B23F893-0DDB-44A8-A790-2AB073B9B557}" type="slidenum">
              <a:rPr lang="de-DE" smtClean="0"/>
              <a:pPr/>
              <a:t>‹Nr.›</a:t>
            </a:fld>
            <a:endParaRPr lang="de-DE" dirty="0"/>
          </a:p>
        </p:txBody>
      </p:sp>
      <p:pic>
        <p:nvPicPr>
          <p:cNvPr id="9" name="Grafik 8">
            <a:extLst>
              <a:ext uri="{FF2B5EF4-FFF2-40B4-BE49-F238E27FC236}">
                <a16:creationId xmlns:a16="http://schemas.microsoft.com/office/drawing/2014/main" id="{8EE1B574-C967-908F-0236-D3B7F7112107}"/>
              </a:ext>
            </a:extLst>
          </p:cNvPr>
          <p:cNvPicPr>
            <a:picLocks noChangeAspect="1"/>
          </p:cNvPicPr>
          <p:nvPr/>
        </p:nvPicPr>
        <p:blipFill>
          <a:blip r:embed="rId48">
            <a:extLst>
              <a:ext uri="{96DAC541-7B7A-43D3-8B79-37D633B846F1}">
                <asvg:svgBlip xmlns:asvg="http://schemas.microsoft.com/office/drawing/2016/SVG/main" r:embed="rId49"/>
              </a:ext>
            </a:extLst>
          </a:blip>
          <a:stretch>
            <a:fillRect/>
          </a:stretch>
        </p:blipFill>
        <p:spPr>
          <a:xfrm>
            <a:off x="17184688" y="1080361"/>
            <a:ext cx="6090545" cy="1804606"/>
          </a:xfrm>
          <a:prstGeom prst="rect">
            <a:avLst/>
          </a:prstGeom>
        </p:spPr>
      </p:pic>
      <p:sp>
        <p:nvSpPr>
          <p:cNvPr id="8" name="Textfeld 7">
            <a:extLst>
              <a:ext uri="{FF2B5EF4-FFF2-40B4-BE49-F238E27FC236}">
                <a16:creationId xmlns:a16="http://schemas.microsoft.com/office/drawing/2014/main" id="{0BCAB7EA-AA10-4C50-90D0-5C280D57E86B}"/>
              </a:ext>
            </a:extLst>
          </p:cNvPr>
          <p:cNvSpPr txBox="1"/>
          <p:nvPr/>
        </p:nvSpPr>
        <p:spPr>
          <a:xfrm>
            <a:off x="12354127" y="402191"/>
            <a:ext cx="4299626" cy="288496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endParaRPr lang="de-DE" dirty="0"/>
          </a:p>
        </p:txBody>
      </p:sp>
      <p:pic>
        <p:nvPicPr>
          <p:cNvPr id="10" name="Grafik 9">
            <a:extLst>
              <a:ext uri="{FF2B5EF4-FFF2-40B4-BE49-F238E27FC236}">
                <a16:creationId xmlns:a16="http://schemas.microsoft.com/office/drawing/2014/main" id="{29F9D491-BB8A-4A25-A77D-A993824E2413}"/>
              </a:ext>
            </a:extLst>
          </p:cNvPr>
          <p:cNvPicPr>
            <a:picLocks noChangeAspect="1"/>
          </p:cNvPicPr>
          <p:nvPr/>
        </p:nvPicPr>
        <p:blipFill rotWithShape="1">
          <a:blip r:embed="rId50"/>
          <a:srcRect l="9548" t="26898" r="13424" b="50922"/>
          <a:stretch/>
        </p:blipFill>
        <p:spPr>
          <a:xfrm>
            <a:off x="12029874" y="1080361"/>
            <a:ext cx="4508748" cy="1836000"/>
          </a:xfrm>
          <a:prstGeom prst="rect">
            <a:avLst/>
          </a:prstGeom>
        </p:spPr>
      </p:pic>
      <p:pic>
        <p:nvPicPr>
          <p:cNvPr id="11" name="Grafik 10">
            <a:extLst>
              <a:ext uri="{FF2B5EF4-FFF2-40B4-BE49-F238E27FC236}">
                <a16:creationId xmlns:a16="http://schemas.microsoft.com/office/drawing/2014/main" id="{F75A5709-3BE3-4052-9525-742A239751CB}"/>
              </a:ext>
            </a:extLst>
          </p:cNvPr>
          <p:cNvPicPr>
            <a:picLocks noChangeAspect="1"/>
          </p:cNvPicPr>
          <p:nvPr userDrawn="1"/>
        </p:nvPicPr>
        <p:blipFill>
          <a:blip r:embed="rId48">
            <a:extLst>
              <a:ext uri="{96DAC541-7B7A-43D3-8B79-37D633B846F1}">
                <asvg:svgBlip xmlns:asvg="http://schemas.microsoft.com/office/drawing/2016/SVG/main" r:embed="rId49"/>
              </a:ext>
            </a:extLst>
          </a:blip>
          <a:stretch>
            <a:fillRect/>
          </a:stretch>
        </p:blipFill>
        <p:spPr>
          <a:xfrm>
            <a:off x="17184688" y="1080361"/>
            <a:ext cx="6090545" cy="1804606"/>
          </a:xfrm>
          <a:prstGeom prst="rect">
            <a:avLst/>
          </a:prstGeom>
        </p:spPr>
      </p:pic>
      <p:sp>
        <p:nvSpPr>
          <p:cNvPr id="12" name="Textfeld 11">
            <a:extLst>
              <a:ext uri="{FF2B5EF4-FFF2-40B4-BE49-F238E27FC236}">
                <a16:creationId xmlns:a16="http://schemas.microsoft.com/office/drawing/2014/main" id="{222E21A2-1D01-44CC-A3A1-CA910E6A5143}"/>
              </a:ext>
            </a:extLst>
          </p:cNvPr>
          <p:cNvSpPr txBox="1"/>
          <p:nvPr userDrawn="1"/>
        </p:nvSpPr>
        <p:spPr>
          <a:xfrm>
            <a:off x="12354127" y="402191"/>
            <a:ext cx="4299626" cy="288496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endParaRPr lang="de-DE" dirty="0"/>
          </a:p>
        </p:txBody>
      </p:sp>
      <p:pic>
        <p:nvPicPr>
          <p:cNvPr id="13" name="Grafik 12">
            <a:extLst>
              <a:ext uri="{FF2B5EF4-FFF2-40B4-BE49-F238E27FC236}">
                <a16:creationId xmlns:a16="http://schemas.microsoft.com/office/drawing/2014/main" id="{3FC22FBE-9A84-41CA-B23F-EEC74942C5EF}"/>
              </a:ext>
            </a:extLst>
          </p:cNvPr>
          <p:cNvPicPr>
            <a:picLocks noChangeAspect="1"/>
          </p:cNvPicPr>
          <p:nvPr userDrawn="1"/>
        </p:nvPicPr>
        <p:blipFill rotWithShape="1">
          <a:blip r:embed="rId50"/>
          <a:srcRect l="9548" t="26898" r="13424" b="50922"/>
          <a:stretch/>
        </p:blipFill>
        <p:spPr>
          <a:xfrm>
            <a:off x="12029874" y="1080361"/>
            <a:ext cx="4508748" cy="1836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805590901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705" r:id="rId1"/>
    <p:sldLayoutId id="2147483706" r:id="rId2"/>
    <p:sldLayoutId id="2147483707" r:id="rId3"/>
    <p:sldLayoutId id="2147483708" r:id="rId4"/>
    <p:sldLayoutId id="2147483709" r:id="rId5"/>
    <p:sldLayoutId id="2147483710" r:id="rId6"/>
    <p:sldLayoutId id="2147483711" r:id="rId7"/>
    <p:sldLayoutId id="2147483712" r:id="rId8"/>
    <p:sldLayoutId id="2147483713" r:id="rId9"/>
    <p:sldLayoutId id="2147483714" r:id="rId10"/>
    <p:sldLayoutId id="2147483715" r:id="rId11"/>
    <p:sldLayoutId id="2147483716" r:id="rId12"/>
    <p:sldLayoutId id="2147483717" r:id="rId13"/>
    <p:sldLayoutId id="2147483718" r:id="rId14"/>
    <p:sldLayoutId id="2147483719" r:id="rId15"/>
    <p:sldLayoutId id="2147483720" r:id="rId16"/>
    <p:sldLayoutId id="2147483721" r:id="rId17"/>
    <p:sldLayoutId id="2147483722" r:id="rId18"/>
    <p:sldLayoutId id="2147483723" r:id="rId19"/>
    <p:sldLayoutId id="2147483724" r:id="rId20"/>
    <p:sldLayoutId id="2147483725" r:id="rId21"/>
    <p:sldLayoutId id="2147483726" r:id="rId22"/>
    <p:sldLayoutId id="2147483727" r:id="rId23"/>
    <p:sldLayoutId id="2147483699" r:id="rId24"/>
    <p:sldLayoutId id="2147483698" r:id="rId25"/>
    <p:sldLayoutId id="2147483695" r:id="rId26"/>
    <p:sldLayoutId id="2147483694" r:id="rId27"/>
    <p:sldLayoutId id="2147483690" r:id="rId28"/>
    <p:sldLayoutId id="2147483682" r:id="rId29"/>
    <p:sldLayoutId id="2147483686" r:id="rId30"/>
    <p:sldLayoutId id="2147483678" r:id="rId31"/>
    <p:sldLayoutId id="2147483700" r:id="rId32"/>
    <p:sldLayoutId id="2147483674" r:id="rId33"/>
    <p:sldLayoutId id="2147483679" r:id="rId34"/>
    <p:sldLayoutId id="2147483675" r:id="rId35"/>
    <p:sldLayoutId id="2147483680" r:id="rId36"/>
    <p:sldLayoutId id="2147483676" r:id="rId37"/>
    <p:sldLayoutId id="2147483685" r:id="rId38"/>
    <p:sldLayoutId id="2147483701" r:id="rId39"/>
    <p:sldLayoutId id="2147483702" r:id="rId40"/>
    <p:sldLayoutId id="2147483703" r:id="rId41"/>
    <p:sldLayoutId id="2147483681" r:id="rId42"/>
    <p:sldLayoutId id="2147483683" r:id="rId43"/>
    <p:sldLayoutId id="2147483673" r:id="rId44"/>
    <p:sldLayoutId id="2147483688" r:id="rId45"/>
    <p:sldLayoutId id="2147483689" r:id="rId46"/>
  </p:sldLayoutIdLst>
  <p:hf hdr="0" ftr="0" dt="0"/>
  <p:txStyles>
    <p:titleStyle>
      <a:lvl1pPr algn="l" defTabSz="1828800" rtl="0" eaLnBrk="1" latinLnBrk="0" hangingPunct="1">
        <a:lnSpc>
          <a:spcPts val="9120"/>
        </a:lnSpc>
        <a:spcBef>
          <a:spcPct val="0"/>
        </a:spcBef>
        <a:buNone/>
        <a:defRPr sz="8000" kern="1200">
          <a:solidFill>
            <a:schemeClr val="tx2"/>
          </a:solidFill>
          <a:latin typeface="+mj-lt"/>
          <a:ea typeface="Open Sans ExtraBold" pitchFamily="2" charset="0"/>
          <a:cs typeface="Open Sans ExtraBold" pitchFamily="2" charset="0"/>
        </a:defRPr>
      </a:lvl1pPr>
    </p:titleStyle>
    <p:bodyStyle>
      <a:lvl1pPr marL="0" indent="0" algn="l" defTabSz="1828800" rtl="0" eaLnBrk="1" latinLnBrk="0" hangingPunct="1">
        <a:lnSpc>
          <a:spcPts val="4500"/>
        </a:lnSpc>
        <a:spcBef>
          <a:spcPts val="0"/>
        </a:spcBef>
        <a:buFontTx/>
        <a:buNone/>
        <a:defRPr sz="3000" kern="1200">
          <a:solidFill>
            <a:schemeClr val="tx1"/>
          </a:solidFill>
          <a:latin typeface="+mn-lt"/>
          <a:ea typeface="+mn-ea"/>
          <a:cs typeface="+mn-cs"/>
        </a:defRPr>
      </a:lvl1pPr>
      <a:lvl2pPr marL="0" indent="0" algn="l" defTabSz="1828800" rtl="0" eaLnBrk="1" latinLnBrk="0" hangingPunct="1">
        <a:lnSpc>
          <a:spcPts val="4500"/>
        </a:lnSpc>
        <a:spcBef>
          <a:spcPts val="0"/>
        </a:spcBef>
        <a:buFontTx/>
        <a:buNone/>
        <a:defRPr sz="3000" kern="1200">
          <a:solidFill>
            <a:schemeClr val="tx1"/>
          </a:solidFill>
          <a:latin typeface="+mn-lt"/>
          <a:ea typeface="+mn-ea"/>
          <a:cs typeface="+mn-cs"/>
        </a:defRPr>
      </a:lvl2pPr>
      <a:lvl3pPr marL="0" indent="0" algn="l" defTabSz="1828800" rtl="0" eaLnBrk="1" latinLnBrk="0" hangingPunct="1">
        <a:lnSpc>
          <a:spcPts val="4500"/>
        </a:lnSpc>
        <a:spcBef>
          <a:spcPts val="0"/>
        </a:spcBef>
        <a:buFontTx/>
        <a:buNone/>
        <a:defRPr sz="3000" kern="1200">
          <a:solidFill>
            <a:schemeClr val="tx1"/>
          </a:solidFill>
          <a:latin typeface="+mn-lt"/>
          <a:ea typeface="+mn-ea"/>
          <a:cs typeface="+mn-cs"/>
        </a:defRPr>
      </a:lvl3pPr>
      <a:lvl4pPr marL="0" indent="0" algn="l" defTabSz="1828800" rtl="0" eaLnBrk="1" latinLnBrk="0" hangingPunct="1">
        <a:lnSpc>
          <a:spcPts val="4500"/>
        </a:lnSpc>
        <a:spcBef>
          <a:spcPts val="0"/>
        </a:spcBef>
        <a:buFontTx/>
        <a:buNone/>
        <a:defRPr sz="3000" kern="1200">
          <a:solidFill>
            <a:schemeClr val="tx1"/>
          </a:solidFill>
          <a:latin typeface="+mn-lt"/>
          <a:ea typeface="+mn-ea"/>
          <a:cs typeface="+mn-cs"/>
        </a:defRPr>
      </a:lvl4pPr>
      <a:lvl5pPr marL="0" indent="0" algn="l" defTabSz="1828800" rtl="0" eaLnBrk="1" latinLnBrk="0" hangingPunct="1">
        <a:lnSpc>
          <a:spcPts val="4500"/>
        </a:lnSpc>
        <a:spcBef>
          <a:spcPts val="0"/>
        </a:spcBef>
        <a:buFontTx/>
        <a:buNone/>
        <a:defRPr sz="3000" kern="1200">
          <a:solidFill>
            <a:schemeClr val="tx1"/>
          </a:solidFill>
          <a:latin typeface="+mn-lt"/>
          <a:ea typeface="+mn-ea"/>
          <a:cs typeface="+mn-cs"/>
        </a:defRPr>
      </a:lvl5pPr>
      <a:lvl6pPr marL="5029200" indent="-457200" algn="l" defTabSz="18288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3600" kern="1200">
          <a:solidFill>
            <a:schemeClr val="tx1"/>
          </a:solidFill>
          <a:latin typeface="+mn-lt"/>
          <a:ea typeface="+mn-ea"/>
          <a:cs typeface="+mn-cs"/>
        </a:defRPr>
      </a:lvl6pPr>
      <a:lvl7pPr marL="5943600" indent="-457200" algn="l" defTabSz="18288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3600" kern="1200">
          <a:solidFill>
            <a:schemeClr val="tx1"/>
          </a:solidFill>
          <a:latin typeface="+mn-lt"/>
          <a:ea typeface="+mn-ea"/>
          <a:cs typeface="+mn-cs"/>
        </a:defRPr>
      </a:lvl7pPr>
      <a:lvl8pPr marL="6858000" indent="-457200" algn="l" defTabSz="18288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3600" kern="1200">
          <a:solidFill>
            <a:schemeClr val="tx1"/>
          </a:solidFill>
          <a:latin typeface="+mn-lt"/>
          <a:ea typeface="+mn-ea"/>
          <a:cs typeface="+mn-cs"/>
        </a:defRPr>
      </a:lvl8pPr>
      <a:lvl9pPr marL="7772400" indent="-457200" algn="l" defTabSz="18288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36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1828800" rtl="0" eaLnBrk="1" latinLnBrk="0" hangingPunct="1">
        <a:defRPr sz="3600" kern="1200">
          <a:solidFill>
            <a:schemeClr val="tx1"/>
          </a:solidFill>
          <a:latin typeface="+mn-lt"/>
          <a:ea typeface="+mn-ea"/>
          <a:cs typeface="+mn-cs"/>
        </a:defRPr>
      </a:lvl1pPr>
      <a:lvl2pPr marL="914400" algn="l" defTabSz="1828800" rtl="0" eaLnBrk="1" latinLnBrk="0" hangingPunct="1">
        <a:defRPr sz="3600" kern="1200">
          <a:solidFill>
            <a:schemeClr val="tx1"/>
          </a:solidFill>
          <a:latin typeface="+mn-lt"/>
          <a:ea typeface="+mn-ea"/>
          <a:cs typeface="+mn-cs"/>
        </a:defRPr>
      </a:lvl2pPr>
      <a:lvl3pPr marL="1828800" algn="l" defTabSz="1828800" rtl="0" eaLnBrk="1" latinLnBrk="0" hangingPunct="1">
        <a:defRPr sz="3600" kern="1200">
          <a:solidFill>
            <a:schemeClr val="tx1"/>
          </a:solidFill>
          <a:latin typeface="+mn-lt"/>
          <a:ea typeface="+mn-ea"/>
          <a:cs typeface="+mn-cs"/>
        </a:defRPr>
      </a:lvl3pPr>
      <a:lvl4pPr marL="2743200" algn="l" defTabSz="1828800" rtl="0" eaLnBrk="1" latinLnBrk="0" hangingPunct="1">
        <a:defRPr sz="3600" kern="1200">
          <a:solidFill>
            <a:schemeClr val="tx1"/>
          </a:solidFill>
          <a:latin typeface="+mn-lt"/>
          <a:ea typeface="+mn-ea"/>
          <a:cs typeface="+mn-cs"/>
        </a:defRPr>
      </a:lvl4pPr>
      <a:lvl5pPr marL="3657600" algn="l" defTabSz="1828800" rtl="0" eaLnBrk="1" latinLnBrk="0" hangingPunct="1">
        <a:defRPr sz="3600" kern="1200">
          <a:solidFill>
            <a:schemeClr val="tx1"/>
          </a:solidFill>
          <a:latin typeface="+mn-lt"/>
          <a:ea typeface="+mn-ea"/>
          <a:cs typeface="+mn-cs"/>
        </a:defRPr>
      </a:lvl5pPr>
      <a:lvl6pPr marL="4572000" algn="l" defTabSz="1828800" rtl="0" eaLnBrk="1" latinLnBrk="0" hangingPunct="1">
        <a:defRPr sz="3600" kern="1200">
          <a:solidFill>
            <a:schemeClr val="tx1"/>
          </a:solidFill>
          <a:latin typeface="+mn-lt"/>
          <a:ea typeface="+mn-ea"/>
          <a:cs typeface="+mn-cs"/>
        </a:defRPr>
      </a:lvl6pPr>
      <a:lvl7pPr marL="5486400" algn="l" defTabSz="1828800" rtl="0" eaLnBrk="1" latinLnBrk="0" hangingPunct="1">
        <a:defRPr sz="3600" kern="1200">
          <a:solidFill>
            <a:schemeClr val="tx1"/>
          </a:solidFill>
          <a:latin typeface="+mn-lt"/>
          <a:ea typeface="+mn-ea"/>
          <a:cs typeface="+mn-cs"/>
        </a:defRPr>
      </a:lvl7pPr>
      <a:lvl8pPr marL="6400800" algn="l" defTabSz="1828800" rtl="0" eaLnBrk="1" latinLnBrk="0" hangingPunct="1">
        <a:defRPr sz="3600" kern="1200">
          <a:solidFill>
            <a:schemeClr val="tx1"/>
          </a:solidFill>
          <a:latin typeface="+mn-lt"/>
          <a:ea typeface="+mn-ea"/>
          <a:cs typeface="+mn-cs"/>
        </a:defRPr>
      </a:lvl8pPr>
      <a:lvl9pPr marL="7315200" algn="l" defTabSz="1828800" rtl="0" eaLnBrk="1" latinLnBrk="0" hangingPunct="1">
        <a:defRPr sz="36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  <p:extLst>
    <p:ext uri="{27BBF7A9-308A-43DC-89C8-2F10F3537804}">
      <p15:sldGuideLst xmlns:p15="http://schemas.microsoft.com/office/powerpoint/2012/main">
        <p15:guide id="11" orient="horz" pos="4320" userDrawn="1">
          <p15:clr>
            <a:srgbClr val="F26B43"/>
          </p15:clr>
        </p15:guide>
        <p15:guide id="12" pos="7680" userDrawn="1">
          <p15:clr>
            <a:srgbClr val="F26B43"/>
          </p15:clr>
        </p15:guide>
        <p15:guide id="13" orient="horz" pos="578" userDrawn="1">
          <p15:clr>
            <a:srgbClr val="F26B43"/>
          </p15:clr>
        </p15:guide>
        <p15:guide id="14" pos="14779" userDrawn="1">
          <p15:clr>
            <a:srgbClr val="F26B43"/>
          </p15:clr>
        </p15:guide>
        <p15:guide id="15" orient="horz" pos="1735" userDrawn="1">
          <p15:clr>
            <a:srgbClr val="F26B43"/>
          </p15:clr>
        </p15:guide>
        <p15:guide id="16" orient="horz" pos="2324" userDrawn="1">
          <p15:clr>
            <a:srgbClr val="F26B43"/>
          </p15:clr>
        </p15:guide>
        <p15:guide id="17" pos="581" userDrawn="1">
          <p15:clr>
            <a:srgbClr val="F26B43"/>
          </p15:clr>
        </p15:guide>
        <p15:guide id="18" orient="horz" pos="8062" userDrawn="1">
          <p15:clr>
            <a:srgbClr val="F26B43"/>
          </p15:clr>
        </p15:guide>
        <p15:guide id="19" pos="7975" userDrawn="1">
          <p15:clr>
            <a:srgbClr val="F26B43"/>
          </p15:clr>
        </p15:guide>
        <p15:guide id="20" pos="7385" userDrawn="1">
          <p15:clr>
            <a:srgbClr val="F26B43"/>
          </p15:clr>
        </p15:guide>
      </p15:sldGuideLst>
    </p:ext>
  </p:extLst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jpe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1.xml"/><Relationship Id="rId4" Type="http://schemas.openxmlformats.org/officeDocument/2006/relationships/image" Target="../media/image5.png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7.png"/><Relationship Id="rId2" Type="http://schemas.openxmlformats.org/officeDocument/2006/relationships/image" Target="../media/image6.png"/><Relationship Id="rId1" Type="http://schemas.openxmlformats.org/officeDocument/2006/relationships/slideLayout" Target="../slideLayouts/slideLayout22.xml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8.png"/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8.xml"/><Relationship Id="rId4" Type="http://schemas.openxmlformats.org/officeDocument/2006/relationships/image" Target="../media/image4.jpeg"/></Relationships>
</file>

<file path=ppt/slides/_rels/slide4.xml.rels><?xml version="1.0" encoding="UTF-8" standalone="yes"?>
<Relationships xmlns="http://schemas.openxmlformats.org/package/2006/relationships"><Relationship Id="rId8" Type="http://schemas.openxmlformats.org/officeDocument/2006/relationships/image" Target="../media/image15.png"/><Relationship Id="rId13" Type="http://schemas.openxmlformats.org/officeDocument/2006/relationships/image" Target="../media/image20.svg"/><Relationship Id="rId3" Type="http://schemas.openxmlformats.org/officeDocument/2006/relationships/image" Target="../media/image10.svg"/><Relationship Id="rId7" Type="http://schemas.openxmlformats.org/officeDocument/2006/relationships/image" Target="../media/image14.svg"/><Relationship Id="rId12" Type="http://schemas.openxmlformats.org/officeDocument/2006/relationships/image" Target="../media/image19.png"/><Relationship Id="rId2" Type="http://schemas.openxmlformats.org/officeDocument/2006/relationships/image" Target="../media/image9.png"/><Relationship Id="rId1" Type="http://schemas.openxmlformats.org/officeDocument/2006/relationships/slideLayout" Target="../slideLayouts/slideLayout18.xml"/><Relationship Id="rId6" Type="http://schemas.openxmlformats.org/officeDocument/2006/relationships/image" Target="../media/image13.png"/><Relationship Id="rId11" Type="http://schemas.openxmlformats.org/officeDocument/2006/relationships/image" Target="../media/image18.svg"/><Relationship Id="rId5" Type="http://schemas.openxmlformats.org/officeDocument/2006/relationships/image" Target="../media/image12.svg"/><Relationship Id="rId15" Type="http://schemas.openxmlformats.org/officeDocument/2006/relationships/image" Target="../media/image22.svg"/><Relationship Id="rId10" Type="http://schemas.openxmlformats.org/officeDocument/2006/relationships/image" Target="../media/image17.png"/><Relationship Id="rId4" Type="http://schemas.openxmlformats.org/officeDocument/2006/relationships/image" Target="../media/image11.png"/><Relationship Id="rId9" Type="http://schemas.openxmlformats.org/officeDocument/2006/relationships/image" Target="../media/image16.svg"/><Relationship Id="rId14" Type="http://schemas.openxmlformats.org/officeDocument/2006/relationships/image" Target="../media/image21.png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5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6.xml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image" Target="../media/image23.png"/><Relationship Id="rId1" Type="http://schemas.openxmlformats.org/officeDocument/2006/relationships/slideLayout" Target="../slideLayouts/slideLayout6.xml"/></Relationships>
</file>

<file path=ppt/slides/_rels/slide8.xml.rels><?xml version="1.0" encoding="UTF-8" standalone="yes"?>
<Relationships xmlns="http://schemas.openxmlformats.org/package/2006/relationships"><Relationship Id="rId2" Type="http://schemas.openxmlformats.org/officeDocument/2006/relationships/image" Target="../media/image24.png"/><Relationship Id="rId1" Type="http://schemas.openxmlformats.org/officeDocument/2006/relationships/slideLayout" Target="../slideLayouts/slideLayout6.xml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image" Target="../media/image25.png"/><Relationship Id="rId2" Type="http://schemas.openxmlformats.org/officeDocument/2006/relationships/image" Target="../media/image24.png"/><Relationship Id="rId1" Type="http://schemas.openxmlformats.org/officeDocument/2006/relationships/slideLayout" Target="../slideLayouts/slideLayout6.xml"/></Relationships>
</file>

<file path=ppt/slides/_rels/slide10.xml.rels><?xml version="1.0" encoding="UTF-8" standalone="yes"?>
<Relationships xmlns="http://schemas.openxmlformats.org/package/2006/relationships"><Relationship Id="rId2" Type="http://schemas.openxmlformats.org/officeDocument/2006/relationships/image" Target="../media/image24.png"/><Relationship Id="rId1" Type="http://schemas.openxmlformats.org/officeDocument/2006/relationships/slideLayout" Target="../slideLayouts/slideLayout6.xml"/></Relationships>
</file>

<file path=ppt/slides/_rels/slide11.xml.rels><?xml version="1.0" encoding="UTF-8" standalone="yes"?>
<Relationships xmlns="http://schemas.openxmlformats.org/package/2006/relationships"><Relationship Id="rId2" Type="http://schemas.openxmlformats.org/officeDocument/2006/relationships/image" Target="../media/image25.png"/><Relationship Id="rId1" Type="http://schemas.openxmlformats.org/officeDocument/2006/relationships/slideLayout" Target="../slideLayouts/slideLayout6.xml"/></Relationships>
</file>

<file path=ppt/slides/_rels/slide12.xml.rels><?xml version="1.0" encoding="UTF-8" standalone="yes"?>
<Relationships xmlns="http://schemas.openxmlformats.org/package/2006/relationships"><Relationship Id="rId2" Type="http://schemas.openxmlformats.org/officeDocument/2006/relationships/image" Target="../media/image26.png"/><Relationship Id="rId1" Type="http://schemas.openxmlformats.org/officeDocument/2006/relationships/slideLayout" Target="../slideLayouts/slideLayout6.xml"/></Relationships>
</file>

<file path=ppt/slides/_rels/slide1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6.xml"/></Relationships>
</file>

<file path=ppt/slides/_rels/slide14.xml.rels><?xml version="1.0" encoding="UTF-8" standalone="yes"?>
<Relationships xmlns="http://schemas.openxmlformats.org/package/2006/relationships"><Relationship Id="rId3" Type="http://schemas.openxmlformats.org/officeDocument/2006/relationships/image" Target="../media/image27.png"/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6.xml"/><Relationship Id="rId5" Type="http://schemas.openxmlformats.org/officeDocument/2006/relationships/image" Target="../media/image29.svg"/><Relationship Id="rId4" Type="http://schemas.openxmlformats.org/officeDocument/2006/relationships/image" Target="../media/image28.png"/></Relationships>
</file>

<file path=ppt/slides/_rels/slide15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4.xml"/><Relationship Id="rId1" Type="http://schemas.openxmlformats.org/officeDocument/2006/relationships/slideLayout" Target="../slideLayouts/slideLayout6.xml"/></Relationships>
</file>

<file path=ppt/slides/_rels/slide16.xml.rels><?xml version="1.0" encoding="UTF-8" standalone="yes"?>
<Relationships xmlns="http://schemas.openxmlformats.org/package/2006/relationships"><Relationship Id="rId2" Type="http://schemas.openxmlformats.org/officeDocument/2006/relationships/image" Target="../media/image30.jpeg"/><Relationship Id="rId1" Type="http://schemas.openxmlformats.org/officeDocument/2006/relationships/slideLayout" Target="../slideLayouts/slideLayout1.xml"/></Relationships>
</file>

<file path=ppt/slides/_rels/slide1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1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6.xml"/></Relationships>
</file>

<file path=ppt/slides/_rels/slide1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0.xml"/></Relationships>
</file>

<file path=ppt/slides/_rels/slide2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2.xml"/></Relationships>
</file>

<file path=ppt/slides/_rels/slide2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9.xml"/></Relationships>
</file>

<file path=ppt/slides/_rels/slide2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9.xml"/></Relationships>
</file>

<file path=ppt/slides/_rels/slide2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9.xml"/></Relationships>
</file>

<file path=ppt/slides/_rels/slide2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9.xml"/></Relationships>
</file>

<file path=ppt/slides/_rels/slide2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0.xml"/></Relationships>
</file>

<file path=ppt/slides/_rels/slide26.xml.rels><?xml version="1.0" encoding="UTF-8" standalone="yes"?>
<Relationships xmlns="http://schemas.openxmlformats.org/package/2006/relationships"><Relationship Id="rId2" Type="http://schemas.openxmlformats.org/officeDocument/2006/relationships/image" Target="../media/image31.jpeg"/><Relationship Id="rId1" Type="http://schemas.openxmlformats.org/officeDocument/2006/relationships/slideLayout" Target="../slideLayouts/slideLayout12.xml"/></Relationships>
</file>

<file path=ppt/slides/_rels/slide27.xml.rels><?xml version="1.0" encoding="UTF-8" standalone="yes"?>
<Relationships xmlns="http://schemas.openxmlformats.org/package/2006/relationships"><Relationship Id="rId3" Type="http://schemas.openxmlformats.org/officeDocument/2006/relationships/image" Target="../media/image32.jpeg"/><Relationship Id="rId2" Type="http://schemas.openxmlformats.org/officeDocument/2006/relationships/notesSlide" Target="../notesSlides/notesSlide5.xml"/><Relationship Id="rId1" Type="http://schemas.openxmlformats.org/officeDocument/2006/relationships/slideLayout" Target="../slideLayouts/slideLayout14.xml"/><Relationship Id="rId5" Type="http://schemas.openxmlformats.org/officeDocument/2006/relationships/image" Target="../media/image34.svg"/><Relationship Id="rId4" Type="http://schemas.openxmlformats.org/officeDocument/2006/relationships/image" Target="../media/image33.png"/></Relationships>
</file>

<file path=ppt/slides/_rels/slide2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0.xml"/></Relationships>
</file>

<file path=ppt/slides/_rels/slide29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6.xml"/><Relationship Id="rId1" Type="http://schemas.openxmlformats.org/officeDocument/2006/relationships/slideLayout" Target="../slideLayouts/slideLayout9.xml"/></Relationships>
</file>

<file path=ppt/slides/_rels/slide30.xml.rels><?xml version="1.0" encoding="UTF-8" standalone="yes"?>
<Relationships xmlns="http://schemas.openxmlformats.org/package/2006/relationships"><Relationship Id="rId3" Type="http://schemas.openxmlformats.org/officeDocument/2006/relationships/diagramData" Target="../diagrams/data1.xml"/><Relationship Id="rId7" Type="http://schemas.microsoft.com/office/2007/relationships/diagramDrawing" Target="../diagrams/drawing1.xml"/><Relationship Id="rId2" Type="http://schemas.openxmlformats.org/officeDocument/2006/relationships/notesSlide" Target="../notesSlides/notesSlide7.xml"/><Relationship Id="rId1" Type="http://schemas.openxmlformats.org/officeDocument/2006/relationships/slideLayout" Target="../slideLayouts/slideLayout9.xml"/><Relationship Id="rId6" Type="http://schemas.openxmlformats.org/officeDocument/2006/relationships/diagramColors" Target="../diagrams/colors1.xml"/><Relationship Id="rId5" Type="http://schemas.openxmlformats.org/officeDocument/2006/relationships/diagramQuickStyle" Target="../diagrams/quickStyle1.xml"/><Relationship Id="rId4" Type="http://schemas.openxmlformats.org/officeDocument/2006/relationships/diagramLayout" Target="../diagrams/layout1.xml"/></Relationships>
</file>

<file path=ppt/slides/_rels/slide31.xml.rels><?xml version="1.0" encoding="UTF-8" standalone="yes"?>
<Relationships xmlns="http://schemas.openxmlformats.org/package/2006/relationships"><Relationship Id="rId3" Type="http://schemas.openxmlformats.org/officeDocument/2006/relationships/diagramData" Target="../diagrams/data2.xml"/><Relationship Id="rId7" Type="http://schemas.microsoft.com/office/2007/relationships/diagramDrawing" Target="../diagrams/drawing2.xml"/><Relationship Id="rId2" Type="http://schemas.openxmlformats.org/officeDocument/2006/relationships/notesSlide" Target="../notesSlides/notesSlide8.xml"/><Relationship Id="rId1" Type="http://schemas.openxmlformats.org/officeDocument/2006/relationships/slideLayout" Target="../slideLayouts/slideLayout9.xml"/><Relationship Id="rId6" Type="http://schemas.openxmlformats.org/officeDocument/2006/relationships/diagramColors" Target="../diagrams/colors2.xml"/><Relationship Id="rId5" Type="http://schemas.openxmlformats.org/officeDocument/2006/relationships/diagramQuickStyle" Target="../diagrams/quickStyle2.xml"/><Relationship Id="rId4" Type="http://schemas.openxmlformats.org/officeDocument/2006/relationships/diagramLayout" Target="../diagrams/layout2.xml"/></Relationships>
</file>

<file path=ppt/slides/_rels/slide32.xml.rels><?xml version="1.0" encoding="UTF-8" standalone="yes"?>
<Relationships xmlns="http://schemas.openxmlformats.org/package/2006/relationships"><Relationship Id="rId3" Type="http://schemas.openxmlformats.org/officeDocument/2006/relationships/chart" Target="../charts/chart1.xml"/><Relationship Id="rId2" Type="http://schemas.openxmlformats.org/officeDocument/2006/relationships/notesSlide" Target="../notesSlides/notesSlide9.xml"/><Relationship Id="rId1" Type="http://schemas.openxmlformats.org/officeDocument/2006/relationships/slideLayout" Target="../slideLayouts/slideLayout16.xml"/></Relationships>
</file>

<file path=ppt/slides/_rels/slide33.xml.rels><?xml version="1.0" encoding="UTF-8" standalone="yes"?>
<Relationships xmlns="http://schemas.openxmlformats.org/package/2006/relationships"><Relationship Id="rId3" Type="http://schemas.openxmlformats.org/officeDocument/2006/relationships/diagramData" Target="../diagrams/data3.xml"/><Relationship Id="rId7" Type="http://schemas.microsoft.com/office/2007/relationships/diagramDrawing" Target="../diagrams/drawing3.xml"/><Relationship Id="rId2" Type="http://schemas.openxmlformats.org/officeDocument/2006/relationships/notesSlide" Target="../notesSlides/notesSlide10.xml"/><Relationship Id="rId1" Type="http://schemas.openxmlformats.org/officeDocument/2006/relationships/slideLayout" Target="../slideLayouts/slideLayout9.xml"/><Relationship Id="rId6" Type="http://schemas.openxmlformats.org/officeDocument/2006/relationships/diagramColors" Target="../diagrams/colors3.xml"/><Relationship Id="rId5" Type="http://schemas.openxmlformats.org/officeDocument/2006/relationships/diagramQuickStyle" Target="../diagrams/quickStyle3.xml"/><Relationship Id="rId4" Type="http://schemas.openxmlformats.org/officeDocument/2006/relationships/diagramLayout" Target="../diagrams/layout3.xml"/></Relationships>
</file>

<file path=ppt/slides/_rels/slide34.xml.rels><?xml version="1.0" encoding="UTF-8" standalone="yes"?>
<Relationships xmlns="http://schemas.openxmlformats.org/package/2006/relationships"><Relationship Id="rId2" Type="http://schemas.openxmlformats.org/officeDocument/2006/relationships/chart" Target="../charts/chart2.xml"/><Relationship Id="rId1" Type="http://schemas.openxmlformats.org/officeDocument/2006/relationships/slideLayout" Target="../slideLayouts/slideLayout17.xml"/></Relationships>
</file>

<file path=ppt/slides/_rels/slide35.xml.rels><?xml version="1.0" encoding="UTF-8" standalone="yes"?>
<Relationships xmlns="http://schemas.openxmlformats.org/package/2006/relationships"><Relationship Id="rId2" Type="http://schemas.openxmlformats.org/officeDocument/2006/relationships/chart" Target="../charts/chart3.xml"/><Relationship Id="rId1" Type="http://schemas.openxmlformats.org/officeDocument/2006/relationships/slideLayout" Target="../slideLayouts/slideLayout17.xml"/></Relationships>
</file>

<file path=ppt/slides/_rels/slide36.xml.rels><?xml version="1.0" encoding="UTF-8" standalone="yes"?>
<Relationships xmlns="http://schemas.openxmlformats.org/package/2006/relationships"><Relationship Id="rId8" Type="http://schemas.openxmlformats.org/officeDocument/2006/relationships/image" Target="../media/image15.png"/><Relationship Id="rId13" Type="http://schemas.openxmlformats.org/officeDocument/2006/relationships/image" Target="../media/image12.svg"/><Relationship Id="rId3" Type="http://schemas.openxmlformats.org/officeDocument/2006/relationships/image" Target="../media/image18.svg"/><Relationship Id="rId7" Type="http://schemas.openxmlformats.org/officeDocument/2006/relationships/image" Target="../media/image22.svg"/><Relationship Id="rId12" Type="http://schemas.openxmlformats.org/officeDocument/2006/relationships/image" Target="../media/image11.png"/><Relationship Id="rId2" Type="http://schemas.openxmlformats.org/officeDocument/2006/relationships/image" Target="../media/image17.png"/><Relationship Id="rId1" Type="http://schemas.openxmlformats.org/officeDocument/2006/relationships/slideLayout" Target="../slideLayouts/slideLayout18.xml"/><Relationship Id="rId6" Type="http://schemas.openxmlformats.org/officeDocument/2006/relationships/image" Target="../media/image21.png"/><Relationship Id="rId11" Type="http://schemas.openxmlformats.org/officeDocument/2006/relationships/image" Target="../media/image10.svg"/><Relationship Id="rId5" Type="http://schemas.openxmlformats.org/officeDocument/2006/relationships/image" Target="../media/image20.svg"/><Relationship Id="rId15" Type="http://schemas.openxmlformats.org/officeDocument/2006/relationships/image" Target="../media/image14.svg"/><Relationship Id="rId10" Type="http://schemas.openxmlformats.org/officeDocument/2006/relationships/image" Target="../media/image9.png"/><Relationship Id="rId4" Type="http://schemas.openxmlformats.org/officeDocument/2006/relationships/image" Target="../media/image19.png"/><Relationship Id="rId9" Type="http://schemas.openxmlformats.org/officeDocument/2006/relationships/image" Target="../media/image16.svg"/><Relationship Id="rId14" Type="http://schemas.openxmlformats.org/officeDocument/2006/relationships/image" Target="../media/image13.png"/></Relationships>
</file>

<file path=ppt/slides/_rels/slide37.xml.rels><?xml version="1.0" encoding="UTF-8" standalone="yes"?>
<Relationships xmlns="http://schemas.openxmlformats.org/package/2006/relationships"><Relationship Id="rId8" Type="http://schemas.openxmlformats.org/officeDocument/2006/relationships/image" Target="../media/image41.png"/><Relationship Id="rId3" Type="http://schemas.openxmlformats.org/officeDocument/2006/relationships/image" Target="../media/image36.png"/><Relationship Id="rId7" Type="http://schemas.openxmlformats.org/officeDocument/2006/relationships/image" Target="../media/image40.png"/><Relationship Id="rId2" Type="http://schemas.openxmlformats.org/officeDocument/2006/relationships/image" Target="../media/image35.png"/><Relationship Id="rId1" Type="http://schemas.openxmlformats.org/officeDocument/2006/relationships/slideLayout" Target="../slideLayouts/slideLayout18.xml"/><Relationship Id="rId6" Type="http://schemas.openxmlformats.org/officeDocument/2006/relationships/image" Target="../media/image39.png"/><Relationship Id="rId5" Type="http://schemas.openxmlformats.org/officeDocument/2006/relationships/image" Target="../media/image38.png"/><Relationship Id="rId4" Type="http://schemas.openxmlformats.org/officeDocument/2006/relationships/image" Target="../media/image37.png"/></Relationships>
</file>

<file path=ppt/slides/_rels/slide38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1.xml"/><Relationship Id="rId1" Type="http://schemas.openxmlformats.org/officeDocument/2006/relationships/slideLayout" Target="../slideLayouts/slideLayout21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28" name="Picture 4" descr="GGS Kantschule Essen">
            <a:extLst>
              <a:ext uri="{FF2B5EF4-FFF2-40B4-BE49-F238E27FC236}">
                <a16:creationId xmlns:a16="http://schemas.microsoft.com/office/drawing/2014/main" id="{2F5B2745-5B2B-4E5C-9E2C-E81577F34E8A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9483927" y="3153520"/>
            <a:ext cx="13878128" cy="10408596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3" name="Titel 2">
            <a:extLst>
              <a:ext uri="{FF2B5EF4-FFF2-40B4-BE49-F238E27FC236}">
                <a16:creationId xmlns:a16="http://schemas.microsoft.com/office/drawing/2014/main" id="{F78ADAE5-BD5A-818E-C574-74CE99D5A7CE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395961" y="4648980"/>
            <a:ext cx="17276760" cy="2688621"/>
          </a:xfrm>
        </p:spPr>
        <p:txBody>
          <a:bodyPr/>
          <a:lstStyle/>
          <a:p>
            <a:r>
              <a:rPr lang="de-DE" dirty="0"/>
              <a:t>Headlines in </a:t>
            </a:r>
            <a:br>
              <a:rPr lang="de-DE" dirty="0"/>
            </a:br>
            <a:r>
              <a:rPr lang="de-DE" dirty="0"/>
              <a:t>der zweiten Zeile.</a:t>
            </a:r>
          </a:p>
        </p:txBody>
      </p:sp>
      <p:sp>
        <p:nvSpPr>
          <p:cNvPr id="4" name="Textplatzhalter 3">
            <a:extLst>
              <a:ext uri="{FF2B5EF4-FFF2-40B4-BE49-F238E27FC236}">
                <a16:creationId xmlns:a16="http://schemas.microsoft.com/office/drawing/2014/main" id="{F6157AD3-B2B7-2B3C-A5A4-23B7F4D512F1}"/>
              </a:ext>
            </a:extLst>
          </p:cNvPr>
          <p:cNvSpPr>
            <a:spLocks noGrp="1"/>
          </p:cNvSpPr>
          <p:nvPr>
            <p:ph type="body" sz="quarter" idx="15"/>
          </p:nvPr>
        </p:nvSpPr>
        <p:spPr>
          <a:xfrm>
            <a:off x="1099364" y="8357818"/>
            <a:ext cx="8097383" cy="2817865"/>
          </a:xfrm>
        </p:spPr>
        <p:txBody>
          <a:bodyPr/>
          <a:lstStyle/>
          <a:p>
            <a:r>
              <a:rPr lang="de-DE" dirty="0"/>
              <a:t>am Beispiel der GGS Kantschule Essen- Katernberg</a:t>
            </a:r>
          </a:p>
        </p:txBody>
      </p:sp>
      <p:sp>
        <p:nvSpPr>
          <p:cNvPr id="7" name="Rechteck 6">
            <a:extLst>
              <a:ext uri="{FF2B5EF4-FFF2-40B4-BE49-F238E27FC236}">
                <a16:creationId xmlns:a16="http://schemas.microsoft.com/office/drawing/2014/main" id="{6533C2EA-2B3D-E87A-E107-15B8C47011CC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/>
          <p:nvPr/>
        </p:nvSpPr>
        <p:spPr>
          <a:xfrm>
            <a:off x="1108781" y="6044485"/>
            <a:ext cx="10116000" cy="1371432"/>
          </a:xfrm>
          <a:prstGeom prst="rect">
            <a:avLst/>
          </a:prstGeom>
          <a:solidFill>
            <a:schemeClr val="tx2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de-DE" sz="3600" dirty="0"/>
          </a:p>
        </p:txBody>
      </p:sp>
      <p:sp>
        <p:nvSpPr>
          <p:cNvPr id="8" name="Rechteck 7">
            <a:extLst>
              <a:ext uri="{FF2B5EF4-FFF2-40B4-BE49-F238E27FC236}">
                <a16:creationId xmlns:a16="http://schemas.microsoft.com/office/drawing/2014/main" id="{2CAFC334-2A5C-AD57-1D16-6A2430E0FB74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/>
          <p:nvPr/>
        </p:nvSpPr>
        <p:spPr>
          <a:xfrm>
            <a:off x="1082976" y="4631006"/>
            <a:ext cx="7812000" cy="1455375"/>
          </a:xfrm>
          <a:prstGeom prst="rect">
            <a:avLst/>
          </a:prstGeom>
          <a:solidFill>
            <a:schemeClr val="tx2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144000" marR="0" lvl="0" indent="0" algn="ctr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de-DE" sz="4000" b="0" i="0" u="none" strike="noStrike" kern="1200" cap="none" spc="0" normalizeH="0" baseline="0" noProof="0" dirty="0">
              <a:ln>
                <a:noFill/>
              </a:ln>
              <a:solidFill>
                <a:srgbClr val="FFFFFF"/>
              </a:solidFill>
              <a:effectLst/>
              <a:uLnTx/>
              <a:uFillTx/>
              <a:latin typeface="Open Sans"/>
              <a:ea typeface="+mn-ea"/>
              <a:cs typeface="+mn-cs"/>
            </a:endParaRPr>
          </a:p>
          <a:p>
            <a:pPr marL="144000" marR="0" lvl="0" indent="0" algn="ctr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de-DE" sz="4800" b="1" i="0" u="none" strike="noStrike" kern="1200" cap="none" spc="0" normalizeH="0" baseline="0" noProof="0" dirty="0">
              <a:ln>
                <a:noFill/>
              </a:ln>
              <a:solidFill>
                <a:srgbClr val="FFFFFF"/>
              </a:solidFill>
              <a:effectLst/>
              <a:uLnTx/>
              <a:uFillTx/>
              <a:latin typeface="Open Sans"/>
              <a:ea typeface="+mn-ea"/>
              <a:cs typeface="+mn-cs"/>
            </a:endParaRPr>
          </a:p>
          <a:p>
            <a:pPr marL="144000" marR="0" lvl="0" indent="0" algn="ctr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de-DE" sz="4800" b="1" i="0" u="none" strike="noStrike" kern="1200" cap="none" spc="0" normalizeH="0" baseline="0" noProof="0" dirty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Open Sans"/>
                <a:ea typeface="+mn-ea"/>
                <a:cs typeface="+mn-cs"/>
              </a:rPr>
              <a:t>Entstehungsprozess einer Netzwerklandkarte </a:t>
            </a:r>
            <a:endParaRPr lang="de-DE" sz="4800" b="1" dirty="0">
              <a:solidFill>
                <a:schemeClr val="bg1"/>
              </a:solidFill>
              <a:latin typeface="+mj-lt"/>
            </a:endParaRPr>
          </a:p>
        </p:txBody>
      </p:sp>
      <p:grpSp>
        <p:nvGrpSpPr>
          <p:cNvPr id="9" name="Gruppieren 8">
            <a:extLst>
              <a:ext uri="{FF2B5EF4-FFF2-40B4-BE49-F238E27FC236}">
                <a16:creationId xmlns:a16="http://schemas.microsoft.com/office/drawing/2014/main" id="{D33E97C1-ECB0-7610-44A3-0717A74B0DCA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GrpSpPr/>
          <p:nvPr/>
        </p:nvGrpSpPr>
        <p:grpSpPr>
          <a:xfrm>
            <a:off x="7569561" y="4410085"/>
            <a:ext cx="1634400" cy="1634400"/>
            <a:chOff x="14712140" y="4036080"/>
            <a:chExt cx="1634400" cy="1634400"/>
          </a:xfrm>
        </p:grpSpPr>
        <p:sp>
          <p:nvSpPr>
            <p:cNvPr id="10" name="Rechteck 9">
              <a:extLst>
                <a:ext uri="{FF2B5EF4-FFF2-40B4-BE49-F238E27FC236}">
                  <a16:creationId xmlns:a16="http://schemas.microsoft.com/office/drawing/2014/main" id="{8793E483-95AD-1B58-2404-26CB3A9654E1}"/>
                </a:ext>
              </a:extLst>
            </p:cNvPr>
            <p:cNvSpPr/>
            <p:nvPr userDrawn="1"/>
          </p:nvSpPr>
          <p:spPr>
            <a:xfrm rot="10800000">
              <a:off x="16165704" y="4036080"/>
              <a:ext cx="180836" cy="1634400"/>
            </a:xfrm>
            <a:prstGeom prst="rect">
              <a:avLst/>
            </a:prstGeom>
            <a:solidFill>
              <a:schemeClr val="accent2"/>
            </a:solidFill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de-DE" dirty="0"/>
            </a:p>
          </p:txBody>
        </p:sp>
        <p:sp>
          <p:nvSpPr>
            <p:cNvPr id="11" name="Rechteck 10">
              <a:extLst>
                <a:ext uri="{FF2B5EF4-FFF2-40B4-BE49-F238E27FC236}">
                  <a16:creationId xmlns:a16="http://schemas.microsoft.com/office/drawing/2014/main" id="{DDDCA534-41E1-5EE7-138A-BCBBA380CA10}"/>
                </a:ext>
              </a:extLst>
            </p:cNvPr>
            <p:cNvSpPr/>
            <p:nvPr userDrawn="1"/>
          </p:nvSpPr>
          <p:spPr>
            <a:xfrm rot="5400000">
              <a:off x="15438922" y="3309298"/>
              <a:ext cx="180836" cy="1634400"/>
            </a:xfrm>
            <a:prstGeom prst="rect">
              <a:avLst/>
            </a:prstGeom>
            <a:solidFill>
              <a:schemeClr val="accent2"/>
            </a:solidFill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de-DE" dirty="0"/>
            </a:p>
          </p:txBody>
        </p:sp>
      </p:grpSp>
      <p:grpSp>
        <p:nvGrpSpPr>
          <p:cNvPr id="12" name="Gruppieren 11">
            <a:extLst>
              <a:ext uri="{FF2B5EF4-FFF2-40B4-BE49-F238E27FC236}">
                <a16:creationId xmlns:a16="http://schemas.microsoft.com/office/drawing/2014/main" id="{C3652D69-7F37-E080-3A52-72A35B2CDF70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GrpSpPr/>
          <p:nvPr/>
        </p:nvGrpSpPr>
        <p:grpSpPr>
          <a:xfrm rot="10800000">
            <a:off x="922338" y="9529348"/>
            <a:ext cx="1634400" cy="1634400"/>
            <a:chOff x="14712140" y="4036080"/>
            <a:chExt cx="1634400" cy="1634400"/>
          </a:xfrm>
          <a:solidFill>
            <a:schemeClr val="accent1"/>
          </a:solidFill>
        </p:grpSpPr>
        <p:sp>
          <p:nvSpPr>
            <p:cNvPr id="13" name="Rechteck 12">
              <a:extLst>
                <a:ext uri="{FF2B5EF4-FFF2-40B4-BE49-F238E27FC236}">
                  <a16:creationId xmlns:a16="http://schemas.microsoft.com/office/drawing/2014/main" id="{44390E27-06C5-7CEB-8789-F2D6A17C7E9E}"/>
                </a:ext>
              </a:extLst>
            </p:cNvPr>
            <p:cNvSpPr/>
            <p:nvPr userDrawn="1"/>
          </p:nvSpPr>
          <p:spPr>
            <a:xfrm rot="10800000">
              <a:off x="16165704" y="4036080"/>
              <a:ext cx="180836" cy="1634400"/>
            </a:xfrm>
            <a:prstGeom prst="rect">
              <a:avLst/>
            </a:prstGeom>
            <a:grpFill/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de-DE" dirty="0"/>
            </a:p>
          </p:txBody>
        </p:sp>
        <p:sp>
          <p:nvSpPr>
            <p:cNvPr id="14" name="Rechteck 13">
              <a:extLst>
                <a:ext uri="{FF2B5EF4-FFF2-40B4-BE49-F238E27FC236}">
                  <a16:creationId xmlns:a16="http://schemas.microsoft.com/office/drawing/2014/main" id="{DA54D610-5594-A02D-D642-7CFE8EE85E8E}"/>
                </a:ext>
              </a:extLst>
            </p:cNvPr>
            <p:cNvSpPr/>
            <p:nvPr userDrawn="1"/>
          </p:nvSpPr>
          <p:spPr>
            <a:xfrm rot="5400000">
              <a:off x="15438922" y="3309298"/>
              <a:ext cx="180836" cy="1634400"/>
            </a:xfrm>
            <a:prstGeom prst="rect">
              <a:avLst/>
            </a:prstGeom>
            <a:grpFill/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de-DE" dirty="0"/>
            </a:p>
          </p:txBody>
        </p:sp>
      </p:grpSp>
      <p:pic>
        <p:nvPicPr>
          <p:cNvPr id="1026" name="Picture 2" descr="Logo GGS Kantschule Essen">
            <a:extLst>
              <a:ext uri="{FF2B5EF4-FFF2-40B4-BE49-F238E27FC236}">
                <a16:creationId xmlns:a16="http://schemas.microsoft.com/office/drawing/2014/main" id="{1E23561F-6D29-4AFA-B6CE-252E9C06C740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0368738" y="4376799"/>
            <a:ext cx="3657600" cy="38862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19" name="Textfeld 18">
            <a:extLst>
              <a:ext uri="{FF2B5EF4-FFF2-40B4-BE49-F238E27FC236}">
                <a16:creationId xmlns:a16="http://schemas.microsoft.com/office/drawing/2014/main" id="{49FEB8A6-725C-484B-BF4D-8C78191BAD18}"/>
              </a:ext>
            </a:extLst>
          </p:cNvPr>
          <p:cNvSpPr txBox="1"/>
          <p:nvPr/>
        </p:nvSpPr>
        <p:spPr>
          <a:xfrm>
            <a:off x="1880816" y="2495378"/>
            <a:ext cx="12188756" cy="800219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de-DE" sz="4600" b="1" dirty="0">
                <a:solidFill>
                  <a:schemeClr val="tx2"/>
                </a:solidFill>
              </a:rPr>
              <a:t> </a:t>
            </a:r>
          </a:p>
        </p:txBody>
      </p:sp>
      <p:sp>
        <p:nvSpPr>
          <p:cNvPr id="17" name="Textfeld 16">
            <a:extLst>
              <a:ext uri="{FF2B5EF4-FFF2-40B4-BE49-F238E27FC236}">
                <a16:creationId xmlns:a16="http://schemas.microsoft.com/office/drawing/2014/main" id="{2F477A1F-1210-4124-9FE7-948083859592}"/>
              </a:ext>
            </a:extLst>
          </p:cNvPr>
          <p:cNvSpPr txBox="1"/>
          <p:nvPr/>
        </p:nvSpPr>
        <p:spPr>
          <a:xfrm>
            <a:off x="922338" y="11867745"/>
            <a:ext cx="8274409" cy="156966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de-DE" sz="2400" b="1" dirty="0"/>
              <a:t>Regionale Fachtagung der BR Köln</a:t>
            </a:r>
          </a:p>
          <a:p>
            <a:pPr algn="ctr"/>
            <a:r>
              <a:rPr lang="de-DE" sz="2400" dirty="0"/>
              <a:t>„Vernetzungsstrukturen (weiter-)entwickeln und Ressourcen in der ganztägigen Bildung sichtbar machen“</a:t>
            </a:r>
          </a:p>
          <a:p>
            <a:pPr algn="ctr"/>
            <a:r>
              <a:rPr lang="de-DE" sz="2400" b="1" dirty="0"/>
              <a:t>30.09.2026, DJH Köln-Riehl</a:t>
            </a:r>
          </a:p>
        </p:txBody>
      </p:sp>
    </p:spTree>
    <p:extLst>
      <p:ext uri="{BB962C8B-B14F-4D97-AF65-F5344CB8AC3E}">
        <p14:creationId xmlns:p14="http://schemas.microsoft.com/office/powerpoint/2010/main" val="3713132184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Foliennummernplatzhalter 3">
            <a:extLst>
              <a:ext uri="{FF2B5EF4-FFF2-40B4-BE49-F238E27FC236}">
                <a16:creationId xmlns:a16="http://schemas.microsoft.com/office/drawing/2014/main" id="{9F1CF73B-BBED-46FC-BDB9-796E0578213A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B23F893-0DDB-44A8-A790-2AB073B9B557}" type="slidenum">
              <a:rPr lang="de-DE" smtClean="0"/>
              <a:pPr/>
              <a:t>2</a:t>
            </a:fld>
            <a:endParaRPr lang="de-DE" dirty="0"/>
          </a:p>
        </p:txBody>
      </p:sp>
      <p:sp>
        <p:nvSpPr>
          <p:cNvPr id="5" name="Untertitel 1">
            <a:extLst>
              <a:ext uri="{FF2B5EF4-FFF2-40B4-BE49-F238E27FC236}">
                <a16:creationId xmlns:a16="http://schemas.microsoft.com/office/drawing/2014/main" id="{0B016762-F3E7-4151-BD00-20CAE99F69DA}"/>
              </a:ext>
            </a:extLst>
          </p:cNvPr>
          <p:cNvSpPr txBox="1">
            <a:spLocks/>
          </p:cNvSpPr>
          <p:nvPr/>
        </p:nvSpPr>
        <p:spPr>
          <a:xfrm>
            <a:off x="1583712" y="3071057"/>
            <a:ext cx="17965197" cy="9125284"/>
          </a:xfrm>
          <a:prstGeom prst="rect">
            <a:avLst/>
          </a:prstGeom>
        </p:spPr>
        <p:txBody>
          <a:bodyPr lIns="0" tIns="0" rIns="0" bIns="0" anchor="ctr"/>
          <a:lstStyle/>
          <a:p>
            <a:pPr algn="just"/>
            <a:r>
              <a:rPr lang="de-DE" sz="6000" b="1" kern="0" dirty="0">
                <a:solidFill>
                  <a:srgbClr val="059046"/>
                </a:solidFill>
              </a:rPr>
              <a:t>Gliederung</a:t>
            </a:r>
          </a:p>
          <a:p>
            <a:pPr algn="just"/>
            <a:endParaRPr lang="de-DE" sz="6000" b="1" kern="0" dirty="0">
              <a:solidFill>
                <a:srgbClr val="059046"/>
              </a:solidFill>
            </a:endParaRPr>
          </a:p>
          <a:p>
            <a:pPr algn="just"/>
            <a:endParaRPr lang="de-DE" sz="1000" b="1" kern="0" dirty="0">
              <a:solidFill>
                <a:srgbClr val="059046"/>
              </a:solidFill>
            </a:endParaRPr>
          </a:p>
          <a:p>
            <a:pPr algn="just"/>
            <a:endParaRPr lang="de-DE" sz="3600" b="1" kern="0" dirty="0">
              <a:solidFill>
                <a:sysClr val="windowText" lastClr="000000"/>
              </a:solidFill>
            </a:endParaRPr>
          </a:p>
          <a:p>
            <a:pPr marL="342900" indent="-342900"/>
            <a:r>
              <a:rPr lang="de-DE" sz="3600" b="1" kern="0" dirty="0"/>
              <a:t>1.</a:t>
            </a:r>
            <a:r>
              <a:rPr lang="de-DE" sz="3600" kern="0" dirty="0"/>
              <a:t> </a:t>
            </a:r>
            <a:r>
              <a:rPr lang="de-DE" sz="3600" b="1" kern="0" dirty="0"/>
              <a:t>Kurzvorstellung: GGS Kantschule Essen-Katernberg</a:t>
            </a:r>
          </a:p>
          <a:p>
            <a:pPr marL="342900" indent="-342900"/>
            <a:endParaRPr lang="de-DE" sz="3600" b="1" kern="0" dirty="0">
              <a:solidFill>
                <a:sysClr val="windowText" lastClr="000000"/>
              </a:solidFill>
            </a:endParaRPr>
          </a:p>
          <a:p>
            <a:pPr marL="342900" indent="-342900"/>
            <a:r>
              <a:rPr lang="de-DE" sz="3600" b="1" kern="0" dirty="0">
                <a:solidFill>
                  <a:sysClr val="windowText" lastClr="000000"/>
                </a:solidFill>
              </a:rPr>
              <a:t>2. Schwerpunkte der Schulprogrammarbeit</a:t>
            </a:r>
          </a:p>
          <a:p>
            <a:pPr marL="342900" indent="-342900"/>
            <a:endParaRPr lang="de-DE" sz="3600" b="1" kern="0" dirty="0">
              <a:solidFill>
                <a:sysClr val="windowText" lastClr="000000"/>
              </a:solidFill>
            </a:endParaRPr>
          </a:p>
          <a:p>
            <a:pPr marL="342900" indent="-342900"/>
            <a:r>
              <a:rPr lang="de-DE" sz="3600" b="1" kern="0" dirty="0">
                <a:solidFill>
                  <a:sysClr val="windowText" lastClr="000000"/>
                </a:solidFill>
              </a:rPr>
              <a:t>3. Der Weg zur </a:t>
            </a:r>
            <a:r>
              <a:rPr lang="de-DE" sz="4000" b="1" kern="0" dirty="0">
                <a:solidFill>
                  <a:srgbClr val="00B050"/>
                </a:solidFill>
              </a:rPr>
              <a:t>Netzwerklandkarte</a:t>
            </a:r>
            <a:r>
              <a:rPr lang="de-DE" sz="4000" b="1" kern="0" dirty="0">
                <a:solidFill>
                  <a:sysClr val="windowText" lastClr="000000"/>
                </a:solidFill>
              </a:rPr>
              <a:t>  </a:t>
            </a:r>
            <a:r>
              <a:rPr lang="de-DE" sz="3600" b="1" kern="0" dirty="0"/>
              <a:t>der Kantschule</a:t>
            </a:r>
          </a:p>
          <a:p>
            <a:pPr marL="342900" indent="-342900"/>
            <a:endParaRPr lang="de-DE" sz="3600" b="1" kern="0" dirty="0"/>
          </a:p>
          <a:p>
            <a:pPr marL="1028700" lvl="1" indent="-571500">
              <a:buFontTx/>
              <a:buChar char="-"/>
            </a:pPr>
            <a:r>
              <a:rPr lang="de-DE" sz="3600" b="1" kern="0" dirty="0">
                <a:solidFill>
                  <a:schemeClr val="tx1">
                    <a:lumMod val="95000"/>
                    <a:lumOff val="5000"/>
                  </a:schemeClr>
                </a:solidFill>
              </a:rPr>
              <a:t>Grundlagen zu Arbeitsbeginn</a:t>
            </a:r>
          </a:p>
          <a:p>
            <a:pPr marL="1028700" lvl="1" indent="-571500">
              <a:buFontTx/>
              <a:buChar char="-"/>
            </a:pPr>
            <a:r>
              <a:rPr lang="de-DE" sz="3600" b="1" kern="0" dirty="0">
                <a:solidFill>
                  <a:schemeClr val="tx1">
                    <a:lumMod val="95000"/>
                    <a:lumOff val="5000"/>
                  </a:schemeClr>
                </a:solidFill>
              </a:rPr>
              <a:t>Entstehungsprozess</a:t>
            </a:r>
          </a:p>
          <a:p>
            <a:pPr marL="1028700" lvl="1" indent="-571500">
              <a:buFontTx/>
              <a:buChar char="-"/>
            </a:pPr>
            <a:r>
              <a:rPr lang="de-DE" sz="3600" b="1" kern="0" dirty="0">
                <a:solidFill>
                  <a:schemeClr val="tx1">
                    <a:lumMod val="95000"/>
                    <a:lumOff val="5000"/>
                  </a:schemeClr>
                </a:solidFill>
              </a:rPr>
              <a:t>Vorläufiges Endprodukt</a:t>
            </a:r>
          </a:p>
          <a:p>
            <a:pPr marL="1028700" lvl="1" indent="-571500">
              <a:buFontTx/>
              <a:buChar char="-"/>
            </a:pPr>
            <a:r>
              <a:rPr lang="de-DE" sz="3600" b="1" kern="0" dirty="0">
                <a:solidFill>
                  <a:schemeClr val="tx1">
                    <a:lumMod val="95000"/>
                    <a:lumOff val="5000"/>
                  </a:schemeClr>
                </a:solidFill>
              </a:rPr>
              <a:t>ggf. praktische Tipps</a:t>
            </a:r>
          </a:p>
          <a:p>
            <a:pPr marL="342900" indent="-342900"/>
            <a:endParaRPr lang="de-DE" sz="3600" b="1" kern="0" dirty="0">
              <a:solidFill>
                <a:schemeClr val="tx1">
                  <a:lumMod val="95000"/>
                  <a:lumOff val="5000"/>
                </a:schemeClr>
              </a:solidFill>
            </a:endParaRPr>
          </a:p>
          <a:p>
            <a:pPr marL="342900" indent="-342900"/>
            <a:r>
              <a:rPr lang="de-DE" sz="3600" b="1" kern="0" dirty="0">
                <a:solidFill>
                  <a:schemeClr val="tx1">
                    <a:lumMod val="95000"/>
                    <a:lumOff val="5000"/>
                  </a:schemeClr>
                </a:solidFill>
              </a:rPr>
              <a:t>4. Arbeitsphase</a:t>
            </a:r>
            <a:endParaRPr lang="de-DE" sz="3600" b="1" kern="0" dirty="0">
              <a:solidFill>
                <a:sysClr val="windowText" lastClr="000000"/>
              </a:solidFill>
            </a:endParaRPr>
          </a:p>
          <a:p>
            <a:r>
              <a:rPr lang="de-DE" b="1" kern="0" dirty="0">
                <a:solidFill>
                  <a:sysClr val="windowText" lastClr="000000"/>
                </a:solidFill>
              </a:rPr>
              <a:t> </a:t>
            </a:r>
          </a:p>
        </p:txBody>
      </p:sp>
      <p:pic>
        <p:nvPicPr>
          <p:cNvPr id="13" name="Picture 4">
            <a:extLst>
              <a:ext uri="{FF2B5EF4-FFF2-40B4-BE49-F238E27FC236}">
                <a16:creationId xmlns:a16="http://schemas.microsoft.com/office/drawing/2014/main" id="{4DE0F1C7-BFDB-402E-9717-03E9EF4A4C25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4701405" y="3640591"/>
            <a:ext cx="8760258" cy="3049107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3" name="Grafik 2">
            <a:extLst>
              <a:ext uri="{FF2B5EF4-FFF2-40B4-BE49-F238E27FC236}">
                <a16:creationId xmlns:a16="http://schemas.microsoft.com/office/drawing/2014/main" id="{293C9AB1-310B-463A-86BF-D6E052CDF3E0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4367695" y="6689698"/>
            <a:ext cx="9427677" cy="6436932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39894639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>
            <a:extLst>
              <a:ext uri="{FF2B5EF4-FFF2-40B4-BE49-F238E27FC236}">
                <a16:creationId xmlns:a16="http://schemas.microsoft.com/office/drawing/2014/main" id="{E77AEA4A-1C8B-FE59-FD48-02970C272EDF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24168" y="820487"/>
            <a:ext cx="10801350" cy="1025922"/>
          </a:xfrm>
        </p:spPr>
        <p:txBody>
          <a:bodyPr/>
          <a:lstStyle/>
          <a:p>
            <a:pPr algn="just"/>
            <a:r>
              <a:rPr lang="de-DE" sz="4800" b="1" dirty="0">
                <a:solidFill>
                  <a:srgbClr val="059046"/>
                </a:solidFill>
              </a:rPr>
              <a:t>GGS Kantschule Essen-Katernberg</a:t>
            </a:r>
            <a:endParaRPr lang="de-DE" sz="4800" dirty="0"/>
          </a:p>
        </p:txBody>
      </p:sp>
      <p:sp>
        <p:nvSpPr>
          <p:cNvPr id="5" name="Foliennummernplatzhalter 4">
            <a:extLst>
              <a:ext uri="{FF2B5EF4-FFF2-40B4-BE49-F238E27FC236}">
                <a16:creationId xmlns:a16="http://schemas.microsoft.com/office/drawing/2014/main" id="{DB0E8A88-BA8A-33B9-9B56-4F6BB9E8F95D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B23F893-0DDB-44A8-A790-2AB073B9B557}" type="slidenum">
              <a:rPr lang="de-DE" smtClean="0"/>
              <a:pPr/>
              <a:t>3</a:t>
            </a:fld>
            <a:endParaRPr lang="de-DE" dirty="0"/>
          </a:p>
        </p:txBody>
      </p:sp>
      <p:pic>
        <p:nvPicPr>
          <p:cNvPr id="2070" name="Picture 22">
            <a:extLst>
              <a:ext uri="{FF2B5EF4-FFF2-40B4-BE49-F238E27FC236}">
                <a16:creationId xmlns:a16="http://schemas.microsoft.com/office/drawing/2014/main" id="{36918545-6B3E-4E8F-A16B-442B8244F793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970218" y="5600868"/>
            <a:ext cx="152400" cy="1524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2079" name="Picture 31">
            <a:extLst>
              <a:ext uri="{FF2B5EF4-FFF2-40B4-BE49-F238E27FC236}">
                <a16:creationId xmlns:a16="http://schemas.microsoft.com/office/drawing/2014/main" id="{1D2A5379-8D2D-4666-A51C-35D902BEDB39}"/>
              </a:ext>
            </a:extLst>
          </p:cNvPr>
          <p:cNvPicPr>
            <a:picLocks noGrp="1" noChangeAspect="1" noChangeArrowheads="1"/>
          </p:cNvPicPr>
          <p:nvPr>
            <p:ph type="pic" sz="quarter" idx="14"/>
          </p:nvPr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885" b="885"/>
          <a:stretch>
            <a:fillRect/>
          </a:stretch>
        </p:blipFill>
        <p:spPr bwMode="auto"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27" name="Textfeld 26">
            <a:extLst>
              <a:ext uri="{FF2B5EF4-FFF2-40B4-BE49-F238E27FC236}">
                <a16:creationId xmlns:a16="http://schemas.microsoft.com/office/drawing/2014/main" id="{561605A5-E396-4D43-9B79-493DF5F32E64}"/>
              </a:ext>
            </a:extLst>
          </p:cNvPr>
          <p:cNvSpPr txBox="1"/>
          <p:nvPr/>
        </p:nvSpPr>
        <p:spPr>
          <a:xfrm>
            <a:off x="335092" y="3848371"/>
            <a:ext cx="11856908" cy="932563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685800" indent="-685800">
              <a:buFont typeface="Wingdings" panose="05000000000000000000" pitchFamily="2" charset="2"/>
              <a:buChar char="v"/>
            </a:pPr>
            <a:r>
              <a:rPr lang="de-DE" sz="4800" b="1" dirty="0"/>
              <a:t>Startchancen-Schule</a:t>
            </a:r>
          </a:p>
          <a:p>
            <a:pPr marL="685800" indent="-685800">
              <a:buFont typeface="Wingdings" panose="05000000000000000000" pitchFamily="2" charset="2"/>
              <a:buChar char="v"/>
            </a:pPr>
            <a:r>
              <a:rPr lang="de-DE" sz="4800" b="1" dirty="0"/>
              <a:t>OGS</a:t>
            </a:r>
          </a:p>
          <a:p>
            <a:pPr marL="685800" indent="-685800">
              <a:buFont typeface="Wingdings" panose="05000000000000000000" pitchFamily="2" charset="2"/>
              <a:buChar char="v"/>
            </a:pPr>
            <a:r>
              <a:rPr lang="de-DE" sz="4800" b="1" dirty="0"/>
              <a:t>Schule des gemeinsamen Lernens</a:t>
            </a:r>
          </a:p>
          <a:p>
            <a:pPr marL="685800" indent="-685800">
              <a:buFont typeface="Wingdings" panose="05000000000000000000" pitchFamily="2" charset="2"/>
              <a:buChar char="v"/>
            </a:pPr>
            <a:r>
              <a:rPr lang="de-DE" sz="4800" b="1" dirty="0"/>
              <a:t>353 Schülerinnen und Schüler</a:t>
            </a:r>
          </a:p>
          <a:p>
            <a:pPr marL="685800" indent="-685800">
              <a:buFont typeface="Wingdings" panose="05000000000000000000" pitchFamily="2" charset="2"/>
              <a:buChar char="v"/>
            </a:pPr>
            <a:r>
              <a:rPr lang="de-DE" sz="4800" b="1" dirty="0"/>
              <a:t>13 Klassen</a:t>
            </a:r>
          </a:p>
          <a:p>
            <a:pPr marL="685800" indent="-685800">
              <a:buFont typeface="Wingdings" panose="05000000000000000000" pitchFamily="2" charset="2"/>
              <a:buChar char="v"/>
            </a:pPr>
            <a:r>
              <a:rPr lang="de-DE" sz="4800" b="1" dirty="0"/>
              <a:t>8 Ganztagsgruppen</a:t>
            </a:r>
          </a:p>
          <a:p>
            <a:pPr marL="685800" indent="-685800">
              <a:buFont typeface="Wingdings" panose="05000000000000000000" pitchFamily="2" charset="2"/>
              <a:buChar char="v"/>
            </a:pPr>
            <a:r>
              <a:rPr lang="de-DE" sz="4800" b="1" dirty="0"/>
              <a:t>Zwei 8 bis 1 Gruppen</a:t>
            </a:r>
          </a:p>
          <a:p>
            <a:pPr marL="685800" indent="-685800">
              <a:buFont typeface="Wingdings" panose="05000000000000000000" pitchFamily="2" charset="2"/>
              <a:buChar char="v"/>
            </a:pPr>
            <a:r>
              <a:rPr lang="de-DE" sz="4800" b="1" dirty="0"/>
              <a:t>ca. 85 % Kinder mit Migrationsgeschichte</a:t>
            </a:r>
          </a:p>
          <a:p>
            <a:pPr marL="685800" indent="-685800">
              <a:buFont typeface="Wingdings" panose="05000000000000000000" pitchFamily="2" charset="2"/>
              <a:buChar char="v"/>
            </a:pPr>
            <a:r>
              <a:rPr lang="de-DE" sz="4800" b="1" dirty="0"/>
              <a:t>Sozialindex 8</a:t>
            </a:r>
          </a:p>
          <a:p>
            <a:pPr marL="571500" indent="-571500">
              <a:buFont typeface="Wingdings" panose="05000000000000000000" pitchFamily="2" charset="2"/>
              <a:buChar char="v"/>
            </a:pPr>
            <a:endParaRPr lang="de-DE" sz="4000" dirty="0"/>
          </a:p>
          <a:p>
            <a:endParaRPr lang="de-DE" sz="4000" dirty="0"/>
          </a:p>
          <a:p>
            <a:endParaRPr lang="de-DE" sz="4000" dirty="0"/>
          </a:p>
        </p:txBody>
      </p:sp>
    </p:spTree>
    <p:extLst>
      <p:ext uri="{BB962C8B-B14F-4D97-AF65-F5344CB8AC3E}">
        <p14:creationId xmlns:p14="http://schemas.microsoft.com/office/powerpoint/2010/main" val="2681378237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Foliennummernplatzhalter 1">
            <a:extLst>
              <a:ext uri="{FF2B5EF4-FFF2-40B4-BE49-F238E27FC236}">
                <a16:creationId xmlns:a16="http://schemas.microsoft.com/office/drawing/2014/main" id="{8D0CCDD4-29E7-AF63-A6A2-5FB6BB6B6673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B23F893-0DDB-44A8-A790-2AB073B9B557}" type="slidenum">
              <a:rPr lang="de-DE" smtClean="0"/>
              <a:pPr/>
              <a:t>4</a:t>
            </a:fld>
            <a:endParaRPr lang="de-DE" dirty="0"/>
          </a:p>
        </p:txBody>
      </p:sp>
      <p:pic>
        <p:nvPicPr>
          <p:cNvPr id="10" name="Grafik 9">
            <a:extLst>
              <a:ext uri="{FF2B5EF4-FFF2-40B4-BE49-F238E27FC236}">
                <a16:creationId xmlns:a16="http://schemas.microsoft.com/office/drawing/2014/main" id="{266598FD-AFEF-965D-5D28-9935403C32A5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96DAC541-7B7A-43D3-8B79-37D633B846F1}">
                <asvg:svgBlip xmlns:asvg="http://schemas.microsoft.com/office/drawing/2016/SVG/main" r:embed="rId3"/>
              </a:ext>
            </a:extLst>
          </a:blip>
          <a:stretch>
            <a:fillRect/>
          </a:stretch>
        </p:blipFill>
        <p:spPr>
          <a:xfrm>
            <a:off x="922338" y="7997001"/>
            <a:ext cx="8275402" cy="1407892"/>
          </a:xfrm>
          <a:prstGeom prst="rect">
            <a:avLst/>
          </a:prstGeom>
        </p:spPr>
      </p:pic>
      <p:grpSp>
        <p:nvGrpSpPr>
          <p:cNvPr id="25" name="Gruppieren 24">
            <a:extLst>
              <a:ext uri="{FF2B5EF4-FFF2-40B4-BE49-F238E27FC236}">
                <a16:creationId xmlns:a16="http://schemas.microsoft.com/office/drawing/2014/main" id="{7F6AD8C7-C15C-4D43-8791-2879BE6A54D2}"/>
              </a:ext>
            </a:extLst>
          </p:cNvPr>
          <p:cNvGrpSpPr/>
          <p:nvPr/>
        </p:nvGrpSpPr>
        <p:grpSpPr>
          <a:xfrm>
            <a:off x="177386" y="2244880"/>
            <a:ext cx="10940758" cy="4549117"/>
            <a:chOff x="401808" y="1667125"/>
            <a:chExt cx="10940758" cy="4549117"/>
          </a:xfrm>
        </p:grpSpPr>
        <p:pic>
          <p:nvPicPr>
            <p:cNvPr id="11" name="Grafik 10">
              <a:extLst>
                <a:ext uri="{FF2B5EF4-FFF2-40B4-BE49-F238E27FC236}">
                  <a16:creationId xmlns:a16="http://schemas.microsoft.com/office/drawing/2014/main" id="{C38B21FB-39BF-A066-4AED-E91C7FE76F3D}"/>
                </a:ext>
              </a:extLst>
            </p:cNvPr>
            <p:cNvPicPr>
              <a:picLocks noChangeAspect="1"/>
            </p:cNvPicPr>
            <p:nvPr/>
          </p:nvPicPr>
          <p:blipFill>
            <a:blip r:embed="rId4">
              <a:extLst>
                <a:ext uri="{96DAC541-7B7A-43D3-8B79-37D633B846F1}">
                  <asvg:svgBlip xmlns:asvg="http://schemas.microsoft.com/office/drawing/2016/SVG/main" r:embed="rId5"/>
                </a:ext>
              </a:extLst>
            </a:blip>
            <a:stretch>
              <a:fillRect/>
            </a:stretch>
          </p:blipFill>
          <p:spPr>
            <a:xfrm rot="21360727">
              <a:off x="1602613" y="4808350"/>
              <a:ext cx="8275402" cy="1407892"/>
            </a:xfrm>
            <a:prstGeom prst="rect">
              <a:avLst/>
            </a:prstGeom>
          </p:spPr>
        </p:pic>
        <p:pic>
          <p:nvPicPr>
            <p:cNvPr id="12" name="Grafik 11">
              <a:extLst>
                <a:ext uri="{FF2B5EF4-FFF2-40B4-BE49-F238E27FC236}">
                  <a16:creationId xmlns:a16="http://schemas.microsoft.com/office/drawing/2014/main" id="{0F2D3B5B-247D-8BA6-5CEB-D12D70B50161}"/>
                </a:ext>
              </a:extLst>
            </p:cNvPr>
            <p:cNvPicPr>
              <a:picLocks noChangeAspect="1"/>
            </p:cNvPicPr>
            <p:nvPr/>
          </p:nvPicPr>
          <p:blipFill>
            <a:blip r:embed="rId6">
              <a:extLst>
                <a:ext uri="{96DAC541-7B7A-43D3-8B79-37D633B846F1}">
                  <asvg:svgBlip xmlns:asvg="http://schemas.microsoft.com/office/drawing/2016/SVG/main" r:embed="rId7"/>
                </a:ext>
              </a:extLst>
            </a:blip>
            <a:stretch>
              <a:fillRect/>
            </a:stretch>
          </p:blipFill>
          <p:spPr>
            <a:xfrm rot="21295664">
              <a:off x="401808" y="1667125"/>
              <a:ext cx="10940758" cy="1769847"/>
            </a:xfrm>
            <a:prstGeom prst="rect">
              <a:avLst/>
            </a:prstGeom>
          </p:spPr>
        </p:pic>
        <p:sp>
          <p:nvSpPr>
            <p:cNvPr id="13" name="Textfeld 12">
              <a:extLst>
                <a:ext uri="{FF2B5EF4-FFF2-40B4-BE49-F238E27FC236}">
                  <a16:creationId xmlns:a16="http://schemas.microsoft.com/office/drawing/2014/main" id="{8832B239-5DFE-1E53-CD7D-80C8FB3FF74C}"/>
                </a:ext>
              </a:extLst>
            </p:cNvPr>
            <p:cNvSpPr txBox="1"/>
            <p:nvPr/>
          </p:nvSpPr>
          <p:spPr>
            <a:xfrm rot="21399196">
              <a:off x="1184161" y="2178744"/>
              <a:ext cx="9353470" cy="707886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lang="de-DE" sz="4000" dirty="0">
                  <a:solidFill>
                    <a:schemeClr val="bg1"/>
                  </a:solidFill>
                  <a:cs typeface="Arial" panose="020B0604020202020204" pitchFamily="34" charset="0"/>
                </a:rPr>
                <a:t>Startchancen- Schule</a:t>
              </a:r>
            </a:p>
          </p:txBody>
        </p:sp>
        <p:sp>
          <p:nvSpPr>
            <p:cNvPr id="14" name="Textfeld 13">
              <a:extLst>
                <a:ext uri="{FF2B5EF4-FFF2-40B4-BE49-F238E27FC236}">
                  <a16:creationId xmlns:a16="http://schemas.microsoft.com/office/drawing/2014/main" id="{858DB347-3F37-1998-4125-8ACC8279CDE8}"/>
                </a:ext>
              </a:extLst>
            </p:cNvPr>
            <p:cNvSpPr txBox="1"/>
            <p:nvPr/>
          </p:nvSpPr>
          <p:spPr>
            <a:xfrm rot="21437139">
              <a:off x="2741590" y="5117975"/>
              <a:ext cx="6258399" cy="707886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lang="de-DE" sz="4000" dirty="0">
                  <a:solidFill>
                    <a:schemeClr val="bg1"/>
                  </a:solidFill>
                  <a:cs typeface="Arial" panose="020B0604020202020204" pitchFamily="34" charset="0"/>
                </a:rPr>
                <a:t>Gesunde Ernährung</a:t>
              </a:r>
            </a:p>
          </p:txBody>
        </p:sp>
      </p:grpSp>
      <p:sp>
        <p:nvSpPr>
          <p:cNvPr id="15" name="Textfeld 14">
            <a:extLst>
              <a:ext uri="{FF2B5EF4-FFF2-40B4-BE49-F238E27FC236}">
                <a16:creationId xmlns:a16="http://schemas.microsoft.com/office/drawing/2014/main" id="{518B6BEF-ABE5-BEE8-0E1A-C7F15E199238}"/>
              </a:ext>
            </a:extLst>
          </p:cNvPr>
          <p:cNvSpPr txBox="1"/>
          <p:nvPr/>
        </p:nvSpPr>
        <p:spPr>
          <a:xfrm rot="94915">
            <a:off x="1958366" y="8344190"/>
            <a:ext cx="5706708" cy="70788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de-DE" sz="4000" dirty="0">
                <a:solidFill>
                  <a:schemeClr val="bg1"/>
                </a:solidFill>
                <a:cs typeface="Arial" panose="020B0604020202020204" pitchFamily="34" charset="0"/>
              </a:rPr>
              <a:t>Medienbildung</a:t>
            </a:r>
          </a:p>
        </p:txBody>
      </p:sp>
      <p:grpSp>
        <p:nvGrpSpPr>
          <p:cNvPr id="24" name="Gruppieren 23">
            <a:extLst>
              <a:ext uri="{FF2B5EF4-FFF2-40B4-BE49-F238E27FC236}">
                <a16:creationId xmlns:a16="http://schemas.microsoft.com/office/drawing/2014/main" id="{A0C640BB-37BB-4D72-AAE0-E9149899FD37}"/>
              </a:ext>
            </a:extLst>
          </p:cNvPr>
          <p:cNvGrpSpPr/>
          <p:nvPr/>
        </p:nvGrpSpPr>
        <p:grpSpPr>
          <a:xfrm>
            <a:off x="1158725" y="10640225"/>
            <a:ext cx="9459953" cy="1407892"/>
            <a:chOff x="2639793" y="9490119"/>
            <a:chExt cx="9459953" cy="1407892"/>
          </a:xfrm>
        </p:grpSpPr>
        <p:pic>
          <p:nvPicPr>
            <p:cNvPr id="9" name="Grafik 8">
              <a:extLst>
                <a:ext uri="{FF2B5EF4-FFF2-40B4-BE49-F238E27FC236}">
                  <a16:creationId xmlns:a16="http://schemas.microsoft.com/office/drawing/2014/main" id="{AEA75A43-9542-62F2-CF2A-E672B5EABD6E}"/>
                </a:ext>
              </a:extLst>
            </p:cNvPr>
            <p:cNvPicPr>
              <a:picLocks noChangeAspect="1"/>
            </p:cNvPicPr>
            <p:nvPr/>
          </p:nvPicPr>
          <p:blipFill>
            <a:blip r:embed="rId8">
              <a:extLst>
                <a:ext uri="{96DAC541-7B7A-43D3-8B79-37D633B846F1}">
                  <asvg:svgBlip xmlns:asvg="http://schemas.microsoft.com/office/drawing/2016/SVG/main" r:embed="rId9"/>
                </a:ext>
              </a:extLst>
            </a:blip>
            <a:stretch>
              <a:fillRect/>
            </a:stretch>
          </p:blipFill>
          <p:spPr>
            <a:xfrm rot="21413096">
              <a:off x="3309930" y="9490119"/>
              <a:ext cx="8275402" cy="1407892"/>
            </a:xfrm>
            <a:prstGeom prst="rect">
              <a:avLst/>
            </a:prstGeom>
          </p:spPr>
        </p:pic>
        <p:sp>
          <p:nvSpPr>
            <p:cNvPr id="16" name="Textfeld 15">
              <a:extLst>
                <a:ext uri="{FF2B5EF4-FFF2-40B4-BE49-F238E27FC236}">
                  <a16:creationId xmlns:a16="http://schemas.microsoft.com/office/drawing/2014/main" id="{187F695A-E09A-89E0-BACC-835AED9FA93B}"/>
                </a:ext>
              </a:extLst>
            </p:cNvPr>
            <p:cNvSpPr txBox="1"/>
            <p:nvPr/>
          </p:nvSpPr>
          <p:spPr>
            <a:xfrm rot="21395018">
              <a:off x="2639793" y="9803156"/>
              <a:ext cx="9459953" cy="707886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lang="de-DE" sz="4000" dirty="0">
                  <a:solidFill>
                    <a:schemeClr val="bg1"/>
                  </a:solidFill>
                  <a:cs typeface="Arial" panose="020B0604020202020204" pitchFamily="34" charset="0"/>
                </a:rPr>
                <a:t>Öffnung von Unterricht</a:t>
              </a:r>
            </a:p>
          </p:txBody>
        </p:sp>
      </p:grpSp>
      <p:grpSp>
        <p:nvGrpSpPr>
          <p:cNvPr id="26" name="Gruppieren 25">
            <a:extLst>
              <a:ext uri="{FF2B5EF4-FFF2-40B4-BE49-F238E27FC236}">
                <a16:creationId xmlns:a16="http://schemas.microsoft.com/office/drawing/2014/main" id="{3A9E3956-AC65-43B1-A3A2-7386035759DC}"/>
              </a:ext>
            </a:extLst>
          </p:cNvPr>
          <p:cNvGrpSpPr/>
          <p:nvPr/>
        </p:nvGrpSpPr>
        <p:grpSpPr>
          <a:xfrm>
            <a:off x="12044713" y="3468316"/>
            <a:ext cx="11553846" cy="1644673"/>
            <a:chOff x="12093102" y="2003287"/>
            <a:chExt cx="11553846" cy="1644673"/>
          </a:xfrm>
        </p:grpSpPr>
        <p:pic>
          <p:nvPicPr>
            <p:cNvPr id="6" name="Grafik 5">
              <a:extLst>
                <a:ext uri="{FF2B5EF4-FFF2-40B4-BE49-F238E27FC236}">
                  <a16:creationId xmlns:a16="http://schemas.microsoft.com/office/drawing/2014/main" id="{12764AE8-DC70-77E1-B910-91B9BB378133}"/>
                </a:ext>
              </a:extLst>
            </p:cNvPr>
            <p:cNvPicPr>
              <a:picLocks noChangeAspect="1"/>
            </p:cNvPicPr>
            <p:nvPr/>
          </p:nvPicPr>
          <p:blipFill>
            <a:blip r:embed="rId10">
              <a:extLst>
                <a:ext uri="{96DAC541-7B7A-43D3-8B79-37D633B846F1}">
                  <asvg:svgBlip xmlns:asvg="http://schemas.microsoft.com/office/drawing/2016/SVG/main" r:embed="rId11"/>
                </a:ext>
              </a:extLst>
            </a:blip>
            <a:stretch>
              <a:fillRect/>
            </a:stretch>
          </p:blipFill>
          <p:spPr>
            <a:xfrm>
              <a:off x="12093102" y="2003287"/>
              <a:ext cx="11553846" cy="1644673"/>
            </a:xfrm>
            <a:prstGeom prst="rect">
              <a:avLst/>
            </a:prstGeom>
          </p:spPr>
        </p:pic>
        <p:sp>
          <p:nvSpPr>
            <p:cNvPr id="17" name="Textfeld 16">
              <a:extLst>
                <a:ext uri="{FF2B5EF4-FFF2-40B4-BE49-F238E27FC236}">
                  <a16:creationId xmlns:a16="http://schemas.microsoft.com/office/drawing/2014/main" id="{1E8935F0-8239-AD1B-6D30-60320C9AAC72}"/>
                </a:ext>
              </a:extLst>
            </p:cNvPr>
            <p:cNvSpPr txBox="1"/>
            <p:nvPr/>
          </p:nvSpPr>
          <p:spPr>
            <a:xfrm rot="57574">
              <a:off x="12503188" y="2453947"/>
              <a:ext cx="10213268" cy="707886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lang="de-DE" sz="4000" dirty="0">
                  <a:solidFill>
                    <a:schemeClr val="bg1"/>
                  </a:solidFill>
                  <a:cs typeface="Arial" panose="020B0604020202020204" pitchFamily="34" charset="0"/>
                </a:rPr>
                <a:t>Kognitive Aktivierung</a:t>
              </a:r>
            </a:p>
          </p:txBody>
        </p:sp>
      </p:grpSp>
      <p:grpSp>
        <p:nvGrpSpPr>
          <p:cNvPr id="27" name="Gruppieren 26">
            <a:extLst>
              <a:ext uri="{FF2B5EF4-FFF2-40B4-BE49-F238E27FC236}">
                <a16:creationId xmlns:a16="http://schemas.microsoft.com/office/drawing/2014/main" id="{49EE16A5-26FA-4991-A483-78C9207733DB}"/>
              </a:ext>
            </a:extLst>
          </p:cNvPr>
          <p:cNvGrpSpPr/>
          <p:nvPr/>
        </p:nvGrpSpPr>
        <p:grpSpPr>
          <a:xfrm>
            <a:off x="12514240" y="6515668"/>
            <a:ext cx="10711570" cy="1644673"/>
            <a:chOff x="12927219" y="5122643"/>
            <a:chExt cx="10711570" cy="1644673"/>
          </a:xfrm>
        </p:grpSpPr>
        <p:pic>
          <p:nvPicPr>
            <p:cNvPr id="7" name="Grafik 6">
              <a:extLst>
                <a:ext uri="{FF2B5EF4-FFF2-40B4-BE49-F238E27FC236}">
                  <a16:creationId xmlns:a16="http://schemas.microsoft.com/office/drawing/2014/main" id="{084F8675-B3B5-9AB7-1077-BE5C079AC5B4}"/>
                </a:ext>
              </a:extLst>
            </p:cNvPr>
            <p:cNvPicPr>
              <a:picLocks noChangeAspect="1"/>
            </p:cNvPicPr>
            <p:nvPr/>
          </p:nvPicPr>
          <p:blipFill>
            <a:blip r:embed="rId12">
              <a:extLst>
                <a:ext uri="{96DAC541-7B7A-43D3-8B79-37D633B846F1}">
                  <asvg:svgBlip xmlns:asvg="http://schemas.microsoft.com/office/drawing/2016/SVG/main" r:embed="rId13"/>
                </a:ext>
              </a:extLst>
            </a:blip>
            <a:stretch>
              <a:fillRect/>
            </a:stretch>
          </p:blipFill>
          <p:spPr>
            <a:xfrm rot="21369863">
              <a:off x="12927219" y="5122643"/>
              <a:ext cx="10711570" cy="1644673"/>
            </a:xfrm>
            <a:prstGeom prst="rect">
              <a:avLst/>
            </a:prstGeom>
          </p:spPr>
        </p:pic>
        <p:sp>
          <p:nvSpPr>
            <p:cNvPr id="18" name="Textfeld 17">
              <a:extLst>
                <a:ext uri="{FF2B5EF4-FFF2-40B4-BE49-F238E27FC236}">
                  <a16:creationId xmlns:a16="http://schemas.microsoft.com/office/drawing/2014/main" id="{B565CCFD-973A-68DE-0799-3F7448607B82}"/>
                </a:ext>
              </a:extLst>
            </p:cNvPr>
            <p:cNvSpPr txBox="1"/>
            <p:nvPr/>
          </p:nvSpPr>
          <p:spPr>
            <a:xfrm rot="21394342">
              <a:off x="13911024" y="5589241"/>
              <a:ext cx="8888373" cy="707886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lang="de-DE" sz="4000" dirty="0">
                  <a:solidFill>
                    <a:schemeClr val="bg1"/>
                  </a:solidFill>
                  <a:cs typeface="Arial" panose="020B0604020202020204" pitchFamily="34" charset="0"/>
                </a:rPr>
                <a:t>Individuelle Förderung</a:t>
              </a:r>
            </a:p>
          </p:txBody>
        </p:sp>
      </p:grpSp>
      <p:grpSp>
        <p:nvGrpSpPr>
          <p:cNvPr id="23" name="Gruppieren 22">
            <a:extLst>
              <a:ext uri="{FF2B5EF4-FFF2-40B4-BE49-F238E27FC236}">
                <a16:creationId xmlns:a16="http://schemas.microsoft.com/office/drawing/2014/main" id="{28766381-EF73-4ECC-B631-E90883F72CE2}"/>
              </a:ext>
            </a:extLst>
          </p:cNvPr>
          <p:cNvGrpSpPr/>
          <p:nvPr/>
        </p:nvGrpSpPr>
        <p:grpSpPr>
          <a:xfrm>
            <a:off x="11636590" y="10095732"/>
            <a:ext cx="11946464" cy="1769847"/>
            <a:chOff x="10413597" y="7954989"/>
            <a:chExt cx="11946464" cy="1769847"/>
          </a:xfrm>
        </p:grpSpPr>
        <p:pic>
          <p:nvPicPr>
            <p:cNvPr id="8" name="Grafik 7">
              <a:extLst>
                <a:ext uri="{FF2B5EF4-FFF2-40B4-BE49-F238E27FC236}">
                  <a16:creationId xmlns:a16="http://schemas.microsoft.com/office/drawing/2014/main" id="{7FFC3551-0A4F-C73D-19A7-765F8C1734B3}"/>
                </a:ext>
              </a:extLst>
            </p:cNvPr>
            <p:cNvPicPr>
              <a:picLocks noChangeAspect="1"/>
            </p:cNvPicPr>
            <p:nvPr/>
          </p:nvPicPr>
          <p:blipFill>
            <a:blip r:embed="rId14">
              <a:extLst>
                <a:ext uri="{96DAC541-7B7A-43D3-8B79-37D633B846F1}">
                  <asvg:svgBlip xmlns:asvg="http://schemas.microsoft.com/office/drawing/2016/SVG/main" r:embed="rId15"/>
                </a:ext>
              </a:extLst>
            </a:blip>
            <a:stretch>
              <a:fillRect/>
            </a:stretch>
          </p:blipFill>
          <p:spPr>
            <a:xfrm rot="336731">
              <a:off x="10413597" y="7954989"/>
              <a:ext cx="11946464" cy="1769847"/>
            </a:xfrm>
            <a:prstGeom prst="rect">
              <a:avLst/>
            </a:prstGeom>
          </p:spPr>
        </p:pic>
        <p:sp>
          <p:nvSpPr>
            <p:cNvPr id="19" name="Textfeld 18">
              <a:extLst>
                <a:ext uri="{FF2B5EF4-FFF2-40B4-BE49-F238E27FC236}">
                  <a16:creationId xmlns:a16="http://schemas.microsoft.com/office/drawing/2014/main" id="{09277FEB-AE72-9510-7D42-D059483226A1}"/>
                </a:ext>
              </a:extLst>
            </p:cNvPr>
            <p:cNvSpPr txBox="1"/>
            <p:nvPr/>
          </p:nvSpPr>
          <p:spPr>
            <a:xfrm rot="338118">
              <a:off x="10482236" y="8355900"/>
              <a:ext cx="11237129" cy="707886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lang="de-DE" sz="4000" dirty="0">
                  <a:solidFill>
                    <a:schemeClr val="bg1"/>
                  </a:solidFill>
                  <a:cs typeface="Arial" panose="020B0604020202020204" pitchFamily="34" charset="0"/>
                </a:rPr>
                <a:t>Schule des gemeinsamen Lernens</a:t>
              </a:r>
            </a:p>
          </p:txBody>
        </p:sp>
      </p:grpSp>
      <p:sp>
        <p:nvSpPr>
          <p:cNvPr id="22" name="Textfeld 21">
            <a:extLst>
              <a:ext uri="{FF2B5EF4-FFF2-40B4-BE49-F238E27FC236}">
                <a16:creationId xmlns:a16="http://schemas.microsoft.com/office/drawing/2014/main" id="{5DC8D17E-CAF8-4AB2-B71B-3B0D8CAB00DD}"/>
              </a:ext>
            </a:extLst>
          </p:cNvPr>
          <p:cNvSpPr txBox="1"/>
          <p:nvPr/>
        </p:nvSpPr>
        <p:spPr>
          <a:xfrm>
            <a:off x="1796722" y="615431"/>
            <a:ext cx="22299172" cy="92333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de-DE" sz="5400" b="1" dirty="0">
                <a:solidFill>
                  <a:srgbClr val="059046"/>
                </a:solidFill>
                <a:latin typeface="Arial Black" panose="020B0A04020102020204" pitchFamily="34" charset="0"/>
              </a:rPr>
              <a:t>Schwerpunkte der Schulentwicklung der Kantschule</a:t>
            </a:r>
            <a:endParaRPr lang="de-DE" sz="5400" dirty="0"/>
          </a:p>
        </p:txBody>
      </p:sp>
    </p:spTree>
    <p:extLst>
      <p:ext uri="{BB962C8B-B14F-4D97-AF65-F5344CB8AC3E}">
        <p14:creationId xmlns:p14="http://schemas.microsoft.com/office/powerpoint/2010/main" val="3896002931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>
            <a:extLst>
              <a:ext uri="{FF2B5EF4-FFF2-40B4-BE49-F238E27FC236}">
                <a16:creationId xmlns:a16="http://schemas.microsoft.com/office/drawing/2014/main" id="{F118014E-5D1B-55ED-654E-4C63C5900990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2192400" y="5798711"/>
            <a:ext cx="16403348" cy="2212699"/>
          </a:xfrm>
        </p:spPr>
        <p:txBody>
          <a:bodyPr/>
          <a:lstStyle/>
          <a:p>
            <a:r>
              <a:rPr lang="de-DE" dirty="0"/>
              <a:t>Der Weg zur Netzwerklandkarte</a:t>
            </a:r>
          </a:p>
        </p:txBody>
      </p:sp>
      <p:sp>
        <p:nvSpPr>
          <p:cNvPr id="5" name="Foliennummernplatzhalter 4">
            <a:extLst>
              <a:ext uri="{FF2B5EF4-FFF2-40B4-BE49-F238E27FC236}">
                <a16:creationId xmlns:a16="http://schemas.microsoft.com/office/drawing/2014/main" id="{7B714B60-CBD3-AB45-2927-C03E4A5B13AB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B23F893-0DDB-44A8-A790-2AB073B9B557}" type="slidenum">
              <a:rPr lang="de-DE" smtClean="0"/>
              <a:pPr/>
              <a:t>5</a:t>
            </a:fld>
            <a:endParaRPr lang="de-DE" dirty="0"/>
          </a:p>
        </p:txBody>
      </p:sp>
      <p:grpSp>
        <p:nvGrpSpPr>
          <p:cNvPr id="6" name="Gruppieren 5">
            <a:extLst>
              <a:ext uri="{FF2B5EF4-FFF2-40B4-BE49-F238E27FC236}">
                <a16:creationId xmlns:a16="http://schemas.microsoft.com/office/drawing/2014/main" id="{2B09AB9D-712C-5068-04BE-5EE247A246A2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GrpSpPr/>
          <p:nvPr/>
        </p:nvGrpSpPr>
        <p:grpSpPr>
          <a:xfrm rot="10800000">
            <a:off x="18813236" y="5433086"/>
            <a:ext cx="1270800" cy="1270800"/>
            <a:chOff x="6447692" y="1586522"/>
            <a:chExt cx="1270800" cy="1270800"/>
          </a:xfrm>
        </p:grpSpPr>
        <p:sp>
          <p:nvSpPr>
            <p:cNvPr id="7" name="Rechteck 6">
              <a:extLst>
                <a:ext uri="{FF2B5EF4-FFF2-40B4-BE49-F238E27FC236}">
                  <a16:creationId xmlns:a16="http://schemas.microsoft.com/office/drawing/2014/main" id="{0B76CD04-F4AE-BA2C-87D8-F395F7D2F650}"/>
                </a:ext>
              </a:extLst>
            </p:cNvPr>
            <p:cNvSpPr/>
            <p:nvPr userDrawn="1"/>
          </p:nvSpPr>
          <p:spPr>
            <a:xfrm>
              <a:off x="6447692" y="1586522"/>
              <a:ext cx="158400" cy="1270800"/>
            </a:xfrm>
            <a:prstGeom prst="rect">
              <a:avLst/>
            </a:prstGeom>
            <a:solidFill>
              <a:schemeClr val="accent2"/>
            </a:solidFill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de-DE" dirty="0"/>
            </a:p>
          </p:txBody>
        </p:sp>
        <p:sp>
          <p:nvSpPr>
            <p:cNvPr id="8" name="Rechteck 7">
              <a:extLst>
                <a:ext uri="{FF2B5EF4-FFF2-40B4-BE49-F238E27FC236}">
                  <a16:creationId xmlns:a16="http://schemas.microsoft.com/office/drawing/2014/main" id="{0C56A5C6-E1E2-7F60-A019-E0977A2E1DF5}"/>
                </a:ext>
              </a:extLst>
            </p:cNvPr>
            <p:cNvSpPr/>
            <p:nvPr userDrawn="1"/>
          </p:nvSpPr>
          <p:spPr>
            <a:xfrm rot="16200000">
              <a:off x="7003892" y="2142722"/>
              <a:ext cx="158400" cy="1270800"/>
            </a:xfrm>
            <a:prstGeom prst="rect">
              <a:avLst/>
            </a:prstGeom>
            <a:solidFill>
              <a:schemeClr val="accent2"/>
            </a:solidFill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de-DE" dirty="0"/>
            </a:p>
          </p:txBody>
        </p:sp>
      </p:grpSp>
      <p:grpSp>
        <p:nvGrpSpPr>
          <p:cNvPr id="9" name="Gruppieren 8">
            <a:extLst>
              <a:ext uri="{FF2B5EF4-FFF2-40B4-BE49-F238E27FC236}">
                <a16:creationId xmlns:a16="http://schemas.microsoft.com/office/drawing/2014/main" id="{523E7B94-EEAB-6973-341E-A8DDC1DD84EC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GrpSpPr/>
          <p:nvPr/>
        </p:nvGrpSpPr>
        <p:grpSpPr>
          <a:xfrm>
            <a:off x="921600" y="7388082"/>
            <a:ext cx="1270800" cy="1270800"/>
            <a:chOff x="6447692" y="1586522"/>
            <a:chExt cx="1270800" cy="1270800"/>
          </a:xfrm>
        </p:grpSpPr>
        <p:sp>
          <p:nvSpPr>
            <p:cNvPr id="10" name="Rechteck 9">
              <a:extLst>
                <a:ext uri="{FF2B5EF4-FFF2-40B4-BE49-F238E27FC236}">
                  <a16:creationId xmlns:a16="http://schemas.microsoft.com/office/drawing/2014/main" id="{CA06C44E-BA20-4292-0F1C-B772BC5426EA}"/>
                </a:ext>
              </a:extLst>
            </p:cNvPr>
            <p:cNvSpPr/>
            <p:nvPr userDrawn="1"/>
          </p:nvSpPr>
          <p:spPr>
            <a:xfrm>
              <a:off x="6447692" y="1586522"/>
              <a:ext cx="158400" cy="1270800"/>
            </a:xfrm>
            <a:prstGeom prst="rect">
              <a:avLst/>
            </a:prstGeom>
            <a:solidFill>
              <a:schemeClr val="accent1"/>
            </a:solidFill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de-DE"/>
            </a:p>
          </p:txBody>
        </p:sp>
        <p:sp>
          <p:nvSpPr>
            <p:cNvPr id="11" name="Rechteck 10">
              <a:extLst>
                <a:ext uri="{FF2B5EF4-FFF2-40B4-BE49-F238E27FC236}">
                  <a16:creationId xmlns:a16="http://schemas.microsoft.com/office/drawing/2014/main" id="{B346633E-381F-609D-C229-DE85E636A427}"/>
                </a:ext>
              </a:extLst>
            </p:cNvPr>
            <p:cNvSpPr/>
            <p:nvPr userDrawn="1"/>
          </p:nvSpPr>
          <p:spPr>
            <a:xfrm rot="16200000">
              <a:off x="7003892" y="2142722"/>
              <a:ext cx="158400" cy="1270800"/>
            </a:xfrm>
            <a:prstGeom prst="rect">
              <a:avLst/>
            </a:prstGeom>
            <a:solidFill>
              <a:schemeClr val="accent1"/>
            </a:solidFill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de-DE" dirty="0"/>
            </a:p>
          </p:txBody>
        </p:sp>
      </p:grpSp>
      <p:grpSp>
        <p:nvGrpSpPr>
          <p:cNvPr id="14" name="Group 124" descr="Icon mit drei Pfeilen in einer Reihe, die nach oben rechts zeigt">
            <a:extLst>
              <a:ext uri="{FF2B5EF4-FFF2-40B4-BE49-F238E27FC236}">
                <a16:creationId xmlns:a16="http://schemas.microsoft.com/office/drawing/2014/main" id="{B07AE403-5558-4A26-80D3-29C76E8BD5E3}"/>
              </a:ext>
            </a:extLst>
          </p:cNvPr>
          <p:cNvGrpSpPr/>
          <p:nvPr/>
        </p:nvGrpSpPr>
        <p:grpSpPr>
          <a:xfrm>
            <a:off x="7269712" y="8676466"/>
            <a:ext cx="6609839" cy="3949047"/>
            <a:chOff x="10701139" y="3929562"/>
            <a:chExt cx="705988" cy="445240"/>
          </a:xfrm>
          <a:solidFill>
            <a:schemeClr val="accent1"/>
          </a:solidFill>
        </p:grpSpPr>
        <p:sp>
          <p:nvSpPr>
            <p:cNvPr id="15" name="Freeform 49">
              <a:extLst>
                <a:ext uri="{FF2B5EF4-FFF2-40B4-BE49-F238E27FC236}">
                  <a16:creationId xmlns:a16="http://schemas.microsoft.com/office/drawing/2014/main" id="{5B3BEDC2-76AD-490D-9CC5-49600BDDD885}"/>
                </a:ext>
              </a:extLst>
            </p:cNvPr>
            <p:cNvSpPr/>
            <p:nvPr/>
          </p:nvSpPr>
          <p:spPr>
            <a:xfrm>
              <a:off x="11160495" y="3929562"/>
              <a:ext cx="246632" cy="220225"/>
            </a:xfrm>
            <a:custGeom>
              <a:avLst/>
              <a:gdLst>
                <a:gd name="connsiteX0" fmla="*/ 70165 w 246632"/>
                <a:gd name="connsiteY0" fmla="*/ 25882 h 220225"/>
                <a:gd name="connsiteX1" fmla="*/ 86823 w 246632"/>
                <a:gd name="connsiteY1" fmla="*/ 58441 h 220225"/>
                <a:gd name="connsiteX2" fmla="*/ 0 w 246632"/>
                <a:gd name="connsiteY2" fmla="*/ 103367 h 220225"/>
                <a:gd name="connsiteX3" fmla="*/ 63351 w 246632"/>
                <a:gd name="connsiteY3" fmla="*/ 121035 h 220225"/>
                <a:gd name="connsiteX4" fmla="*/ 82280 w 246632"/>
                <a:gd name="connsiteY4" fmla="*/ 158137 h 220225"/>
                <a:gd name="connsiteX5" fmla="*/ 59565 w 246632"/>
                <a:gd name="connsiteY5" fmla="*/ 220225 h 220225"/>
                <a:gd name="connsiteX6" fmla="*/ 62846 w 246632"/>
                <a:gd name="connsiteY6" fmla="*/ 218711 h 220225"/>
                <a:gd name="connsiteX7" fmla="*/ 146893 w 246632"/>
                <a:gd name="connsiteY7" fmla="*/ 175299 h 220225"/>
                <a:gd name="connsiteX8" fmla="*/ 163299 w 246632"/>
                <a:gd name="connsiteY8" fmla="*/ 207101 h 220225"/>
                <a:gd name="connsiteX9" fmla="*/ 199391 w 246632"/>
                <a:gd name="connsiteY9" fmla="*/ 198519 h 220225"/>
                <a:gd name="connsiteX10" fmla="*/ 244569 w 246632"/>
                <a:gd name="connsiteY10" fmla="*/ 74089 h 220225"/>
                <a:gd name="connsiteX11" fmla="*/ 225640 w 246632"/>
                <a:gd name="connsiteY11" fmla="*/ 36988 h 220225"/>
                <a:gd name="connsiteX12" fmla="*/ 94900 w 246632"/>
                <a:gd name="connsiteY12" fmla="*/ 1148 h 220225"/>
                <a:gd name="connsiteX13" fmla="*/ 70165 w 246632"/>
                <a:gd name="connsiteY13" fmla="*/ 25882 h 220225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</a:cxnLst>
              <a:rect l="l" t="t" r="r" b="b"/>
              <a:pathLst>
                <a:path w="246632" h="220225">
                  <a:moveTo>
                    <a:pt x="70165" y="25882"/>
                  </a:moveTo>
                  <a:cubicBezTo>
                    <a:pt x="70923" y="27144"/>
                    <a:pt x="77485" y="40016"/>
                    <a:pt x="86823" y="58441"/>
                  </a:cubicBezTo>
                  <a:lnTo>
                    <a:pt x="0" y="103367"/>
                  </a:lnTo>
                  <a:cubicBezTo>
                    <a:pt x="29782" y="111444"/>
                    <a:pt x="56284" y="119015"/>
                    <a:pt x="63351" y="121035"/>
                  </a:cubicBezTo>
                  <a:cubicBezTo>
                    <a:pt x="80766" y="126083"/>
                    <a:pt x="88338" y="141226"/>
                    <a:pt x="82280" y="158137"/>
                  </a:cubicBezTo>
                  <a:cubicBezTo>
                    <a:pt x="75970" y="175804"/>
                    <a:pt x="67641" y="198772"/>
                    <a:pt x="59565" y="220225"/>
                  </a:cubicBezTo>
                  <a:cubicBezTo>
                    <a:pt x="60574" y="219721"/>
                    <a:pt x="61836" y="219216"/>
                    <a:pt x="62846" y="218711"/>
                  </a:cubicBezTo>
                  <a:cubicBezTo>
                    <a:pt x="77737" y="210887"/>
                    <a:pt x="116858" y="190695"/>
                    <a:pt x="146893" y="175299"/>
                  </a:cubicBezTo>
                  <a:cubicBezTo>
                    <a:pt x="156484" y="193724"/>
                    <a:pt x="163046" y="206596"/>
                    <a:pt x="163299" y="207101"/>
                  </a:cubicBezTo>
                  <a:cubicBezTo>
                    <a:pt x="169104" y="218459"/>
                    <a:pt x="193334" y="216944"/>
                    <a:pt x="199391" y="198519"/>
                  </a:cubicBezTo>
                  <a:cubicBezTo>
                    <a:pt x="199896" y="196500"/>
                    <a:pt x="228921" y="118006"/>
                    <a:pt x="244569" y="74089"/>
                  </a:cubicBezTo>
                  <a:cubicBezTo>
                    <a:pt x="250627" y="57179"/>
                    <a:pt x="243055" y="42035"/>
                    <a:pt x="225640" y="36988"/>
                  </a:cubicBezTo>
                  <a:cubicBezTo>
                    <a:pt x="213273" y="33454"/>
                    <a:pt x="138312" y="12253"/>
                    <a:pt x="94900" y="1148"/>
                  </a:cubicBezTo>
                  <a:cubicBezTo>
                    <a:pt x="78747" y="-4153"/>
                    <a:pt x="61836" y="9729"/>
                    <a:pt x="70165" y="25882"/>
                  </a:cubicBezTo>
                  <a:close/>
                </a:path>
              </a:pathLst>
            </a:custGeom>
            <a:grpFill/>
            <a:ln w="2518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de-DE"/>
            </a:p>
          </p:txBody>
        </p:sp>
        <p:sp>
          <p:nvSpPr>
            <p:cNvPr id="16" name="Freeform 65">
              <a:extLst>
                <a:ext uri="{FF2B5EF4-FFF2-40B4-BE49-F238E27FC236}">
                  <a16:creationId xmlns:a16="http://schemas.microsoft.com/office/drawing/2014/main" id="{72FE7C57-39E1-4CB2-B237-049F3ACD4FD6}"/>
                </a:ext>
              </a:extLst>
            </p:cNvPr>
            <p:cNvSpPr/>
            <p:nvPr/>
          </p:nvSpPr>
          <p:spPr>
            <a:xfrm>
              <a:off x="10947223" y="4039844"/>
              <a:ext cx="246632" cy="220239"/>
            </a:xfrm>
            <a:custGeom>
              <a:avLst/>
              <a:gdLst>
                <a:gd name="connsiteX0" fmla="*/ 70165 w 246632"/>
                <a:gd name="connsiteY0" fmla="*/ 25896 h 220239"/>
                <a:gd name="connsiteX1" fmla="*/ 86823 w 246632"/>
                <a:gd name="connsiteY1" fmla="*/ 58455 h 220239"/>
                <a:gd name="connsiteX2" fmla="*/ 0 w 246632"/>
                <a:gd name="connsiteY2" fmla="*/ 103381 h 220239"/>
                <a:gd name="connsiteX3" fmla="*/ 63351 w 246632"/>
                <a:gd name="connsiteY3" fmla="*/ 121049 h 220239"/>
                <a:gd name="connsiteX4" fmla="*/ 82280 w 246632"/>
                <a:gd name="connsiteY4" fmla="*/ 158151 h 220239"/>
                <a:gd name="connsiteX5" fmla="*/ 59565 w 246632"/>
                <a:gd name="connsiteY5" fmla="*/ 220240 h 220239"/>
                <a:gd name="connsiteX6" fmla="*/ 62846 w 246632"/>
                <a:gd name="connsiteY6" fmla="*/ 218725 h 220239"/>
                <a:gd name="connsiteX7" fmla="*/ 146893 w 246632"/>
                <a:gd name="connsiteY7" fmla="*/ 175314 h 220239"/>
                <a:gd name="connsiteX8" fmla="*/ 163299 w 246632"/>
                <a:gd name="connsiteY8" fmla="*/ 207115 h 220239"/>
                <a:gd name="connsiteX9" fmla="*/ 199391 w 246632"/>
                <a:gd name="connsiteY9" fmla="*/ 198534 h 220239"/>
                <a:gd name="connsiteX10" fmla="*/ 244569 w 246632"/>
                <a:gd name="connsiteY10" fmla="*/ 74104 h 220239"/>
                <a:gd name="connsiteX11" fmla="*/ 225640 w 246632"/>
                <a:gd name="connsiteY11" fmla="*/ 37002 h 220239"/>
                <a:gd name="connsiteX12" fmla="*/ 94900 w 246632"/>
                <a:gd name="connsiteY12" fmla="*/ 1162 h 220239"/>
                <a:gd name="connsiteX13" fmla="*/ 70165 w 246632"/>
                <a:gd name="connsiteY13" fmla="*/ 25896 h 220239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</a:cxnLst>
              <a:rect l="l" t="t" r="r" b="b"/>
              <a:pathLst>
                <a:path w="246632" h="220239">
                  <a:moveTo>
                    <a:pt x="70165" y="25896"/>
                  </a:moveTo>
                  <a:cubicBezTo>
                    <a:pt x="70923" y="27158"/>
                    <a:pt x="77485" y="40031"/>
                    <a:pt x="86823" y="58455"/>
                  </a:cubicBezTo>
                  <a:lnTo>
                    <a:pt x="0" y="103381"/>
                  </a:lnTo>
                  <a:cubicBezTo>
                    <a:pt x="29782" y="111458"/>
                    <a:pt x="56284" y="119030"/>
                    <a:pt x="63351" y="121049"/>
                  </a:cubicBezTo>
                  <a:cubicBezTo>
                    <a:pt x="80766" y="126097"/>
                    <a:pt x="88338" y="141240"/>
                    <a:pt x="82280" y="158151"/>
                  </a:cubicBezTo>
                  <a:cubicBezTo>
                    <a:pt x="75970" y="175818"/>
                    <a:pt x="67641" y="198786"/>
                    <a:pt x="59565" y="220240"/>
                  </a:cubicBezTo>
                  <a:cubicBezTo>
                    <a:pt x="60574" y="219735"/>
                    <a:pt x="61836" y="219230"/>
                    <a:pt x="62846" y="218725"/>
                  </a:cubicBezTo>
                  <a:cubicBezTo>
                    <a:pt x="77737" y="210901"/>
                    <a:pt x="116858" y="190710"/>
                    <a:pt x="146893" y="175314"/>
                  </a:cubicBezTo>
                  <a:cubicBezTo>
                    <a:pt x="156484" y="193738"/>
                    <a:pt x="163046" y="206610"/>
                    <a:pt x="163299" y="207115"/>
                  </a:cubicBezTo>
                  <a:cubicBezTo>
                    <a:pt x="169104" y="218473"/>
                    <a:pt x="193334" y="216958"/>
                    <a:pt x="199391" y="198534"/>
                  </a:cubicBezTo>
                  <a:cubicBezTo>
                    <a:pt x="199896" y="196515"/>
                    <a:pt x="228921" y="118020"/>
                    <a:pt x="244569" y="74104"/>
                  </a:cubicBezTo>
                  <a:cubicBezTo>
                    <a:pt x="250627" y="57193"/>
                    <a:pt x="243055" y="42050"/>
                    <a:pt x="225640" y="37002"/>
                  </a:cubicBezTo>
                  <a:cubicBezTo>
                    <a:pt x="213273" y="33468"/>
                    <a:pt x="138312" y="12267"/>
                    <a:pt x="94900" y="1162"/>
                  </a:cubicBezTo>
                  <a:cubicBezTo>
                    <a:pt x="78747" y="-4138"/>
                    <a:pt x="61836" y="9491"/>
                    <a:pt x="70165" y="25896"/>
                  </a:cubicBezTo>
                  <a:close/>
                </a:path>
              </a:pathLst>
            </a:custGeom>
            <a:grpFill/>
            <a:ln w="2518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de-DE"/>
            </a:p>
          </p:txBody>
        </p:sp>
        <p:sp>
          <p:nvSpPr>
            <p:cNvPr id="17" name="Freeform 66">
              <a:extLst>
                <a:ext uri="{FF2B5EF4-FFF2-40B4-BE49-F238E27FC236}">
                  <a16:creationId xmlns:a16="http://schemas.microsoft.com/office/drawing/2014/main" id="{4A11E192-0FDD-4F02-B599-56D2FE109EB3}"/>
                </a:ext>
              </a:extLst>
            </p:cNvPr>
            <p:cNvSpPr/>
            <p:nvPr/>
          </p:nvSpPr>
          <p:spPr>
            <a:xfrm>
              <a:off x="10701139" y="4148974"/>
              <a:ext cx="281210" cy="225828"/>
            </a:xfrm>
            <a:custGeom>
              <a:avLst/>
              <a:gdLst>
                <a:gd name="connsiteX0" fmla="*/ 233969 w 281210"/>
                <a:gd name="connsiteY0" fmla="*/ 198438 h 225828"/>
                <a:gd name="connsiteX1" fmla="*/ 279147 w 281210"/>
                <a:gd name="connsiteY1" fmla="*/ 74008 h 225828"/>
                <a:gd name="connsiteX2" fmla="*/ 260218 w 281210"/>
                <a:gd name="connsiteY2" fmla="*/ 36906 h 225828"/>
                <a:gd name="connsiteX3" fmla="*/ 129478 w 281210"/>
                <a:gd name="connsiteY3" fmla="*/ 1066 h 225828"/>
                <a:gd name="connsiteX4" fmla="*/ 104239 w 281210"/>
                <a:gd name="connsiteY4" fmla="*/ 26053 h 225828"/>
                <a:gd name="connsiteX5" fmla="*/ 120897 w 281210"/>
                <a:gd name="connsiteY5" fmla="*/ 58612 h 225828"/>
                <a:gd name="connsiteX6" fmla="*/ 0 w 281210"/>
                <a:gd name="connsiteY6" fmla="*/ 121206 h 225828"/>
                <a:gd name="connsiteX7" fmla="*/ 43664 w 281210"/>
                <a:gd name="connsiteY7" fmla="*/ 205758 h 225828"/>
                <a:gd name="connsiteX8" fmla="*/ 97172 w 281210"/>
                <a:gd name="connsiteY8" fmla="*/ 218882 h 225828"/>
                <a:gd name="connsiteX9" fmla="*/ 181219 w 281210"/>
                <a:gd name="connsiteY9" fmla="*/ 175470 h 225828"/>
                <a:gd name="connsiteX10" fmla="*/ 197624 w 281210"/>
                <a:gd name="connsiteY10" fmla="*/ 207272 h 225828"/>
                <a:gd name="connsiteX11" fmla="*/ 233969 w 281210"/>
                <a:gd name="connsiteY11" fmla="*/ 198438 h 225828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</a:cxnLst>
              <a:rect l="l" t="t" r="r" b="b"/>
              <a:pathLst>
                <a:path w="281210" h="225828">
                  <a:moveTo>
                    <a:pt x="233969" y="198438"/>
                  </a:moveTo>
                  <a:cubicBezTo>
                    <a:pt x="234474" y="196419"/>
                    <a:pt x="263499" y="117925"/>
                    <a:pt x="279147" y="74008"/>
                  </a:cubicBezTo>
                  <a:cubicBezTo>
                    <a:pt x="285205" y="57098"/>
                    <a:pt x="277633" y="41954"/>
                    <a:pt x="260218" y="36906"/>
                  </a:cubicBezTo>
                  <a:cubicBezTo>
                    <a:pt x="247851" y="33373"/>
                    <a:pt x="172890" y="12172"/>
                    <a:pt x="129478" y="1066"/>
                  </a:cubicBezTo>
                  <a:cubicBezTo>
                    <a:pt x="112820" y="-3982"/>
                    <a:pt x="95657" y="9648"/>
                    <a:pt x="104239" y="26053"/>
                  </a:cubicBezTo>
                  <a:cubicBezTo>
                    <a:pt x="104996" y="27315"/>
                    <a:pt x="111558" y="40187"/>
                    <a:pt x="120897" y="58612"/>
                  </a:cubicBezTo>
                  <a:lnTo>
                    <a:pt x="0" y="121206"/>
                  </a:lnTo>
                  <a:cubicBezTo>
                    <a:pt x="0" y="121206"/>
                    <a:pt x="30287" y="179761"/>
                    <a:pt x="43664" y="205758"/>
                  </a:cubicBezTo>
                  <a:cubicBezTo>
                    <a:pt x="55527" y="228473"/>
                    <a:pt x="74456" y="230492"/>
                    <a:pt x="97172" y="218882"/>
                  </a:cubicBezTo>
                  <a:cubicBezTo>
                    <a:pt x="112063" y="211058"/>
                    <a:pt x="151184" y="190866"/>
                    <a:pt x="181219" y="175470"/>
                  </a:cubicBezTo>
                  <a:cubicBezTo>
                    <a:pt x="190810" y="193895"/>
                    <a:pt x="197372" y="206767"/>
                    <a:pt x="197624" y="207272"/>
                  </a:cubicBezTo>
                  <a:cubicBezTo>
                    <a:pt x="203682" y="218630"/>
                    <a:pt x="227911" y="217115"/>
                    <a:pt x="233969" y="198438"/>
                  </a:cubicBezTo>
                  <a:close/>
                </a:path>
              </a:pathLst>
            </a:custGeom>
            <a:grpFill/>
            <a:ln w="2518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de-DE"/>
            </a:p>
          </p:txBody>
        </p:sp>
      </p:grpSp>
    </p:spTree>
    <p:extLst>
      <p:ext uri="{BB962C8B-B14F-4D97-AF65-F5344CB8AC3E}">
        <p14:creationId xmlns:p14="http://schemas.microsoft.com/office/powerpoint/2010/main" val="235270751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FFDB4064-B6D2-3C4F-172C-2FC1C5CA5796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>
            <a:extLst>
              <a:ext uri="{FF2B5EF4-FFF2-40B4-BE49-F238E27FC236}">
                <a16:creationId xmlns:a16="http://schemas.microsoft.com/office/drawing/2014/main" id="{F277B4A7-18D4-B00F-FCEE-443E01D7C41F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2233663" y="3537097"/>
            <a:ext cx="12894556" cy="1025922"/>
          </a:xfrm>
        </p:spPr>
        <p:txBody>
          <a:bodyPr/>
          <a:lstStyle/>
          <a:p>
            <a:r>
              <a:rPr lang="de-DE" dirty="0">
                <a:solidFill>
                  <a:srgbClr val="00B050"/>
                </a:solidFill>
              </a:rPr>
              <a:t>Grundlage zu Arbeitsbeginn</a:t>
            </a:r>
          </a:p>
        </p:txBody>
      </p:sp>
      <p:sp>
        <p:nvSpPr>
          <p:cNvPr id="3" name="Foliennummernplatzhalter 2">
            <a:extLst>
              <a:ext uri="{FF2B5EF4-FFF2-40B4-BE49-F238E27FC236}">
                <a16:creationId xmlns:a16="http://schemas.microsoft.com/office/drawing/2014/main" id="{613338AA-3B30-7581-9717-2366AF3CF7E4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B23F893-0DDB-44A8-A790-2AB073B9B557}" type="slidenum">
              <a:rPr lang="de-DE" smtClean="0"/>
              <a:pPr/>
              <a:t>6</a:t>
            </a:fld>
            <a:endParaRPr lang="de-DE" dirty="0"/>
          </a:p>
        </p:txBody>
      </p:sp>
      <p:sp>
        <p:nvSpPr>
          <p:cNvPr id="7" name="Inhaltsplatzhalter 6">
            <a:extLst>
              <a:ext uri="{FF2B5EF4-FFF2-40B4-BE49-F238E27FC236}">
                <a16:creationId xmlns:a16="http://schemas.microsoft.com/office/drawing/2014/main" id="{9D829625-2C38-42D0-5F70-A4D03EB66BCD}"/>
              </a:ext>
            </a:extLst>
          </p:cNvPr>
          <p:cNvSpPr txBox="1">
            <a:spLocks/>
          </p:cNvSpPr>
          <p:nvPr/>
        </p:nvSpPr>
        <p:spPr>
          <a:xfrm>
            <a:off x="922337" y="5195859"/>
            <a:ext cx="22539325" cy="4979551"/>
          </a:xfrm>
          <a:prstGeom prst="rect">
            <a:avLst/>
          </a:prstGeom>
        </p:spPr>
        <p:txBody>
          <a:bodyPr/>
          <a:lstStyle>
            <a:lvl1pPr marL="0" indent="0" algn="l" defTabSz="1828800" rtl="0" eaLnBrk="1" latinLnBrk="0" hangingPunct="1">
              <a:lnSpc>
                <a:spcPts val="4500"/>
              </a:lnSpc>
              <a:spcBef>
                <a:spcPts val="0"/>
              </a:spcBef>
              <a:buFontTx/>
              <a:buNone/>
              <a:defRPr sz="3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0" indent="0" algn="l" defTabSz="1828800" rtl="0" eaLnBrk="1" latinLnBrk="0" hangingPunct="1">
              <a:lnSpc>
                <a:spcPts val="4500"/>
              </a:lnSpc>
              <a:spcBef>
                <a:spcPts val="0"/>
              </a:spcBef>
              <a:buFontTx/>
              <a:buNone/>
              <a:defRPr sz="3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0" indent="0" algn="l" defTabSz="1828800" rtl="0" eaLnBrk="1" latinLnBrk="0" hangingPunct="1">
              <a:lnSpc>
                <a:spcPts val="4500"/>
              </a:lnSpc>
              <a:spcBef>
                <a:spcPts val="0"/>
              </a:spcBef>
              <a:buFontTx/>
              <a:buNone/>
              <a:defRPr sz="3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0" indent="0" algn="l" defTabSz="1828800" rtl="0" eaLnBrk="1" latinLnBrk="0" hangingPunct="1">
              <a:lnSpc>
                <a:spcPts val="4500"/>
              </a:lnSpc>
              <a:spcBef>
                <a:spcPts val="0"/>
              </a:spcBef>
              <a:buFontTx/>
              <a:buNone/>
              <a:defRPr sz="3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0" indent="0" algn="l" defTabSz="1828800" rtl="0" eaLnBrk="1" latinLnBrk="0" hangingPunct="1">
              <a:lnSpc>
                <a:spcPts val="4500"/>
              </a:lnSpc>
              <a:spcBef>
                <a:spcPts val="0"/>
              </a:spcBef>
              <a:buFontTx/>
              <a:buNone/>
              <a:defRPr sz="3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5029200" indent="-457200" algn="l" defTabSz="1828800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3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5943600" indent="-457200" algn="l" defTabSz="1828800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3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6858000" indent="-457200" algn="l" defTabSz="1828800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3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7772400" indent="-457200" algn="l" defTabSz="1828800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3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514350" indent="-514350">
              <a:buFont typeface="+mj-lt"/>
              <a:buAutoNum type="arabicPeriod"/>
            </a:pPr>
            <a:endParaRPr lang="de-DE" dirty="0"/>
          </a:p>
        </p:txBody>
      </p:sp>
      <p:sp>
        <p:nvSpPr>
          <p:cNvPr id="12" name="Pfeil: nach unten 11">
            <a:extLst>
              <a:ext uri="{FF2B5EF4-FFF2-40B4-BE49-F238E27FC236}">
                <a16:creationId xmlns:a16="http://schemas.microsoft.com/office/drawing/2014/main" id="{372439C5-54F3-4B37-9628-EDA405AFC728}"/>
              </a:ext>
            </a:extLst>
          </p:cNvPr>
          <p:cNvSpPr/>
          <p:nvPr/>
        </p:nvSpPr>
        <p:spPr>
          <a:xfrm>
            <a:off x="20327558" y="11479884"/>
            <a:ext cx="1271081" cy="1751257"/>
          </a:xfrm>
          <a:prstGeom prst="downArrow">
            <a:avLst/>
          </a:prstGeom>
        </p:spPr>
        <p:style>
          <a:lnRef idx="3">
            <a:schemeClr val="lt1"/>
          </a:lnRef>
          <a:fillRef idx="1">
            <a:schemeClr val="dk1"/>
          </a:fillRef>
          <a:effectRef idx="1">
            <a:schemeClr val="dk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de-DE" dirty="0"/>
          </a:p>
        </p:txBody>
      </p:sp>
      <p:sp>
        <p:nvSpPr>
          <p:cNvPr id="4" name="Textfeld 3">
            <a:extLst>
              <a:ext uri="{FF2B5EF4-FFF2-40B4-BE49-F238E27FC236}">
                <a16:creationId xmlns:a16="http://schemas.microsoft.com/office/drawing/2014/main" id="{C1E3EF3E-8E12-442F-9408-B72224D40D0A}"/>
              </a:ext>
            </a:extLst>
          </p:cNvPr>
          <p:cNvSpPr txBox="1"/>
          <p:nvPr/>
        </p:nvSpPr>
        <p:spPr>
          <a:xfrm>
            <a:off x="1212309" y="4876543"/>
            <a:ext cx="19460818" cy="747897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de-DE" sz="4800" b="1" dirty="0"/>
              <a:t>Am Anfang war die Idee, eine Netzwerklandkarte zu erstellen,</a:t>
            </a:r>
          </a:p>
          <a:p>
            <a:endParaRPr lang="de-DE" sz="4800" b="1" dirty="0"/>
          </a:p>
          <a:p>
            <a:pPr marL="685800" indent="-685800">
              <a:buFont typeface="Arial" panose="020B0604020202020204" pitchFamily="34" charset="0"/>
              <a:buChar char="•"/>
            </a:pPr>
            <a:r>
              <a:rPr lang="de-DE" sz="4800" dirty="0"/>
              <a:t>um die Arbeit im multikulturellen Team zu erleichtern.</a:t>
            </a:r>
          </a:p>
          <a:p>
            <a:pPr marL="685800" indent="-685800">
              <a:buFont typeface="Arial" panose="020B0604020202020204" pitchFamily="34" charset="0"/>
              <a:buChar char="•"/>
            </a:pPr>
            <a:endParaRPr lang="de-DE" sz="4800" dirty="0"/>
          </a:p>
          <a:p>
            <a:pPr marL="685800" indent="-685800">
              <a:buFont typeface="Arial" panose="020B0604020202020204" pitchFamily="34" charset="0"/>
              <a:buChar char="•"/>
            </a:pPr>
            <a:r>
              <a:rPr lang="de-DE" sz="4800" dirty="0"/>
              <a:t>Transparenz für die Eltern über die Vernetzung der Schule herzustellen.  </a:t>
            </a:r>
          </a:p>
          <a:p>
            <a:pPr marL="685800" indent="-685800">
              <a:buFont typeface="Arial" panose="020B0604020202020204" pitchFamily="34" charset="0"/>
              <a:buChar char="•"/>
            </a:pPr>
            <a:endParaRPr lang="de-DE" sz="4800" dirty="0"/>
          </a:p>
          <a:p>
            <a:pPr marL="685800" indent="-685800">
              <a:buFont typeface="Arial" panose="020B0604020202020204" pitchFamily="34" charset="0"/>
              <a:buChar char="•"/>
            </a:pPr>
            <a:r>
              <a:rPr lang="de-DE" sz="4800" dirty="0"/>
              <a:t>Netzwerke für alle sichtbar und damit besser nutzbar zu machen.</a:t>
            </a:r>
          </a:p>
          <a:p>
            <a:pPr marL="685800" indent="-685800">
              <a:buFont typeface="Arial" panose="020B0604020202020204" pitchFamily="34" charset="0"/>
              <a:buChar char="•"/>
            </a:pPr>
            <a:endParaRPr lang="de-DE" sz="4800" dirty="0"/>
          </a:p>
          <a:p>
            <a:pPr marL="685800" indent="-685800">
              <a:buFont typeface="Arial" panose="020B0604020202020204" pitchFamily="34" charset="0"/>
              <a:buChar char="•"/>
            </a:pPr>
            <a:r>
              <a:rPr lang="de-DE" sz="4800" dirty="0"/>
              <a:t>schnell Ansprechpartnerinnen und Ansprechpartner zu finden.</a:t>
            </a:r>
          </a:p>
        </p:txBody>
      </p:sp>
    </p:spTree>
    <p:extLst>
      <p:ext uri="{BB962C8B-B14F-4D97-AF65-F5344CB8AC3E}">
        <p14:creationId xmlns:p14="http://schemas.microsoft.com/office/powerpoint/2010/main" val="2062249767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FFDB4064-B6D2-3C4F-172C-2FC1C5CA5796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>
            <a:extLst>
              <a:ext uri="{FF2B5EF4-FFF2-40B4-BE49-F238E27FC236}">
                <a16:creationId xmlns:a16="http://schemas.microsoft.com/office/drawing/2014/main" id="{F277B4A7-18D4-B00F-FCEE-443E01D7C41F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2233663" y="3537097"/>
            <a:ext cx="12894556" cy="1025922"/>
          </a:xfrm>
        </p:spPr>
        <p:txBody>
          <a:bodyPr/>
          <a:lstStyle/>
          <a:p>
            <a:r>
              <a:rPr lang="de-DE" dirty="0">
                <a:solidFill>
                  <a:srgbClr val="00B050"/>
                </a:solidFill>
              </a:rPr>
              <a:t>Grundlage zu Arbeitsbeginn</a:t>
            </a:r>
          </a:p>
        </p:txBody>
      </p:sp>
      <p:sp>
        <p:nvSpPr>
          <p:cNvPr id="3" name="Foliennummernplatzhalter 2">
            <a:extLst>
              <a:ext uri="{FF2B5EF4-FFF2-40B4-BE49-F238E27FC236}">
                <a16:creationId xmlns:a16="http://schemas.microsoft.com/office/drawing/2014/main" id="{613338AA-3B30-7581-9717-2366AF3CF7E4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B23F893-0DDB-44A8-A790-2AB073B9B557}" type="slidenum">
              <a:rPr lang="de-DE" smtClean="0"/>
              <a:pPr/>
              <a:t>7</a:t>
            </a:fld>
            <a:endParaRPr lang="de-DE" dirty="0"/>
          </a:p>
        </p:txBody>
      </p:sp>
      <p:sp>
        <p:nvSpPr>
          <p:cNvPr id="7" name="Inhaltsplatzhalter 6">
            <a:extLst>
              <a:ext uri="{FF2B5EF4-FFF2-40B4-BE49-F238E27FC236}">
                <a16:creationId xmlns:a16="http://schemas.microsoft.com/office/drawing/2014/main" id="{9D829625-2C38-42D0-5F70-A4D03EB66BCD}"/>
              </a:ext>
            </a:extLst>
          </p:cNvPr>
          <p:cNvSpPr txBox="1">
            <a:spLocks/>
          </p:cNvSpPr>
          <p:nvPr/>
        </p:nvSpPr>
        <p:spPr>
          <a:xfrm>
            <a:off x="922337" y="5195859"/>
            <a:ext cx="22539325" cy="4979551"/>
          </a:xfrm>
          <a:prstGeom prst="rect">
            <a:avLst/>
          </a:prstGeom>
        </p:spPr>
        <p:txBody>
          <a:bodyPr/>
          <a:lstStyle>
            <a:lvl1pPr marL="0" indent="0" algn="l" defTabSz="1828800" rtl="0" eaLnBrk="1" latinLnBrk="0" hangingPunct="1">
              <a:lnSpc>
                <a:spcPts val="4500"/>
              </a:lnSpc>
              <a:spcBef>
                <a:spcPts val="0"/>
              </a:spcBef>
              <a:buFontTx/>
              <a:buNone/>
              <a:defRPr sz="3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0" indent="0" algn="l" defTabSz="1828800" rtl="0" eaLnBrk="1" latinLnBrk="0" hangingPunct="1">
              <a:lnSpc>
                <a:spcPts val="4500"/>
              </a:lnSpc>
              <a:spcBef>
                <a:spcPts val="0"/>
              </a:spcBef>
              <a:buFontTx/>
              <a:buNone/>
              <a:defRPr sz="3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0" indent="0" algn="l" defTabSz="1828800" rtl="0" eaLnBrk="1" latinLnBrk="0" hangingPunct="1">
              <a:lnSpc>
                <a:spcPts val="4500"/>
              </a:lnSpc>
              <a:spcBef>
                <a:spcPts val="0"/>
              </a:spcBef>
              <a:buFontTx/>
              <a:buNone/>
              <a:defRPr sz="3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0" indent="0" algn="l" defTabSz="1828800" rtl="0" eaLnBrk="1" latinLnBrk="0" hangingPunct="1">
              <a:lnSpc>
                <a:spcPts val="4500"/>
              </a:lnSpc>
              <a:spcBef>
                <a:spcPts val="0"/>
              </a:spcBef>
              <a:buFontTx/>
              <a:buNone/>
              <a:defRPr sz="3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0" indent="0" algn="l" defTabSz="1828800" rtl="0" eaLnBrk="1" latinLnBrk="0" hangingPunct="1">
              <a:lnSpc>
                <a:spcPts val="4500"/>
              </a:lnSpc>
              <a:spcBef>
                <a:spcPts val="0"/>
              </a:spcBef>
              <a:buFontTx/>
              <a:buNone/>
              <a:defRPr sz="3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5029200" indent="-457200" algn="l" defTabSz="1828800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3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5943600" indent="-457200" algn="l" defTabSz="1828800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3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6858000" indent="-457200" algn="l" defTabSz="1828800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3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7772400" indent="-457200" algn="l" defTabSz="1828800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3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514350" indent="-514350">
              <a:buFont typeface="+mj-lt"/>
              <a:buAutoNum type="arabicPeriod"/>
            </a:pPr>
            <a:endParaRPr lang="de-DE" dirty="0"/>
          </a:p>
        </p:txBody>
      </p:sp>
      <p:sp>
        <p:nvSpPr>
          <p:cNvPr id="12" name="Pfeil: nach unten 11">
            <a:extLst>
              <a:ext uri="{FF2B5EF4-FFF2-40B4-BE49-F238E27FC236}">
                <a16:creationId xmlns:a16="http://schemas.microsoft.com/office/drawing/2014/main" id="{372439C5-54F3-4B37-9628-EDA405AFC728}"/>
              </a:ext>
            </a:extLst>
          </p:cNvPr>
          <p:cNvSpPr/>
          <p:nvPr/>
        </p:nvSpPr>
        <p:spPr>
          <a:xfrm>
            <a:off x="20327558" y="11479884"/>
            <a:ext cx="1271081" cy="1751257"/>
          </a:xfrm>
          <a:prstGeom prst="downArrow">
            <a:avLst/>
          </a:prstGeom>
        </p:spPr>
        <p:style>
          <a:lnRef idx="3">
            <a:schemeClr val="lt1"/>
          </a:lnRef>
          <a:fillRef idx="1">
            <a:schemeClr val="dk1"/>
          </a:fillRef>
          <a:effectRef idx="1">
            <a:schemeClr val="dk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de-DE" dirty="0"/>
          </a:p>
        </p:txBody>
      </p:sp>
      <p:sp>
        <p:nvSpPr>
          <p:cNvPr id="4" name="Textfeld 3">
            <a:extLst>
              <a:ext uri="{FF2B5EF4-FFF2-40B4-BE49-F238E27FC236}">
                <a16:creationId xmlns:a16="http://schemas.microsoft.com/office/drawing/2014/main" id="{C1E3EF3E-8E12-442F-9408-B72224D40D0A}"/>
              </a:ext>
            </a:extLst>
          </p:cNvPr>
          <p:cNvSpPr txBox="1"/>
          <p:nvPr/>
        </p:nvSpPr>
        <p:spPr>
          <a:xfrm>
            <a:off x="1212309" y="4876543"/>
            <a:ext cx="19460818" cy="304698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de-DE" sz="4800" b="1" dirty="0"/>
              <a:t>Bildung eines Arbeitskreises </a:t>
            </a:r>
          </a:p>
          <a:p>
            <a:endParaRPr lang="de-DE" sz="4800" b="1" dirty="0"/>
          </a:p>
          <a:p>
            <a:r>
              <a:rPr lang="de-DE" sz="4800" b="1" dirty="0"/>
              <a:t>Vorlage der Qua-</a:t>
            </a:r>
            <a:r>
              <a:rPr lang="de-DE" sz="4800" b="1" dirty="0" err="1"/>
              <a:t>lis</a:t>
            </a:r>
            <a:r>
              <a:rPr lang="de-DE" sz="4800" b="1" dirty="0"/>
              <a:t> </a:t>
            </a:r>
          </a:p>
          <a:p>
            <a:r>
              <a:rPr lang="de-DE" sz="4800" b="1" dirty="0"/>
              <a:t>als Arbeitsgrundlage</a:t>
            </a:r>
          </a:p>
        </p:txBody>
      </p:sp>
      <p:pic>
        <p:nvPicPr>
          <p:cNvPr id="6" name="Grafik 5">
            <a:extLst>
              <a:ext uri="{FF2B5EF4-FFF2-40B4-BE49-F238E27FC236}">
                <a16:creationId xmlns:a16="http://schemas.microsoft.com/office/drawing/2014/main" id="{3875A8D7-1A9D-4F66-89E2-894162190CB8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8507272" y="5882676"/>
            <a:ext cx="11145805" cy="7706801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269295554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FFDB4064-B6D2-3C4F-172C-2FC1C5CA5796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>
            <a:extLst>
              <a:ext uri="{FF2B5EF4-FFF2-40B4-BE49-F238E27FC236}">
                <a16:creationId xmlns:a16="http://schemas.microsoft.com/office/drawing/2014/main" id="{F277B4A7-18D4-B00F-FCEE-443E01D7C41F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2233663" y="3537097"/>
            <a:ext cx="9293121" cy="1025922"/>
          </a:xfrm>
        </p:spPr>
        <p:txBody>
          <a:bodyPr/>
          <a:lstStyle/>
          <a:p>
            <a:r>
              <a:rPr lang="de-DE" dirty="0">
                <a:solidFill>
                  <a:srgbClr val="00B050"/>
                </a:solidFill>
              </a:rPr>
              <a:t>Entstehungsprozess</a:t>
            </a:r>
          </a:p>
        </p:txBody>
      </p:sp>
      <p:sp>
        <p:nvSpPr>
          <p:cNvPr id="3" name="Foliennummernplatzhalter 2">
            <a:extLst>
              <a:ext uri="{FF2B5EF4-FFF2-40B4-BE49-F238E27FC236}">
                <a16:creationId xmlns:a16="http://schemas.microsoft.com/office/drawing/2014/main" id="{613338AA-3B30-7581-9717-2366AF3CF7E4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B23F893-0DDB-44A8-A790-2AB073B9B557}" type="slidenum">
              <a:rPr lang="de-DE" smtClean="0"/>
              <a:pPr/>
              <a:t>8</a:t>
            </a:fld>
            <a:endParaRPr lang="de-DE" dirty="0"/>
          </a:p>
        </p:txBody>
      </p:sp>
      <p:sp>
        <p:nvSpPr>
          <p:cNvPr id="7" name="Inhaltsplatzhalter 6">
            <a:extLst>
              <a:ext uri="{FF2B5EF4-FFF2-40B4-BE49-F238E27FC236}">
                <a16:creationId xmlns:a16="http://schemas.microsoft.com/office/drawing/2014/main" id="{9D829625-2C38-42D0-5F70-A4D03EB66BCD}"/>
              </a:ext>
            </a:extLst>
          </p:cNvPr>
          <p:cNvSpPr txBox="1">
            <a:spLocks/>
          </p:cNvSpPr>
          <p:nvPr/>
        </p:nvSpPr>
        <p:spPr>
          <a:xfrm>
            <a:off x="922337" y="5195859"/>
            <a:ext cx="22539325" cy="4979551"/>
          </a:xfrm>
          <a:prstGeom prst="rect">
            <a:avLst/>
          </a:prstGeom>
        </p:spPr>
        <p:txBody>
          <a:bodyPr/>
          <a:lstStyle>
            <a:lvl1pPr marL="0" indent="0" algn="l" defTabSz="1828800" rtl="0" eaLnBrk="1" latinLnBrk="0" hangingPunct="1">
              <a:lnSpc>
                <a:spcPts val="4500"/>
              </a:lnSpc>
              <a:spcBef>
                <a:spcPts val="0"/>
              </a:spcBef>
              <a:buFontTx/>
              <a:buNone/>
              <a:defRPr sz="3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0" indent="0" algn="l" defTabSz="1828800" rtl="0" eaLnBrk="1" latinLnBrk="0" hangingPunct="1">
              <a:lnSpc>
                <a:spcPts val="4500"/>
              </a:lnSpc>
              <a:spcBef>
                <a:spcPts val="0"/>
              </a:spcBef>
              <a:buFontTx/>
              <a:buNone/>
              <a:defRPr sz="3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0" indent="0" algn="l" defTabSz="1828800" rtl="0" eaLnBrk="1" latinLnBrk="0" hangingPunct="1">
              <a:lnSpc>
                <a:spcPts val="4500"/>
              </a:lnSpc>
              <a:spcBef>
                <a:spcPts val="0"/>
              </a:spcBef>
              <a:buFontTx/>
              <a:buNone/>
              <a:defRPr sz="3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0" indent="0" algn="l" defTabSz="1828800" rtl="0" eaLnBrk="1" latinLnBrk="0" hangingPunct="1">
              <a:lnSpc>
                <a:spcPts val="4500"/>
              </a:lnSpc>
              <a:spcBef>
                <a:spcPts val="0"/>
              </a:spcBef>
              <a:buFontTx/>
              <a:buNone/>
              <a:defRPr sz="3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0" indent="0" algn="l" defTabSz="1828800" rtl="0" eaLnBrk="1" latinLnBrk="0" hangingPunct="1">
              <a:lnSpc>
                <a:spcPts val="4500"/>
              </a:lnSpc>
              <a:spcBef>
                <a:spcPts val="0"/>
              </a:spcBef>
              <a:buFontTx/>
              <a:buNone/>
              <a:defRPr sz="3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5029200" indent="-457200" algn="l" defTabSz="1828800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3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5943600" indent="-457200" algn="l" defTabSz="1828800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3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6858000" indent="-457200" algn="l" defTabSz="1828800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3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7772400" indent="-457200" algn="l" defTabSz="1828800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3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514350" indent="-514350">
              <a:buFont typeface="+mj-lt"/>
              <a:buAutoNum type="arabicPeriod"/>
            </a:pPr>
            <a:endParaRPr lang="de-DE" dirty="0"/>
          </a:p>
        </p:txBody>
      </p:sp>
      <p:sp>
        <p:nvSpPr>
          <p:cNvPr id="12" name="Pfeil: nach unten 11">
            <a:extLst>
              <a:ext uri="{FF2B5EF4-FFF2-40B4-BE49-F238E27FC236}">
                <a16:creationId xmlns:a16="http://schemas.microsoft.com/office/drawing/2014/main" id="{372439C5-54F3-4B37-9628-EDA405AFC728}"/>
              </a:ext>
            </a:extLst>
          </p:cNvPr>
          <p:cNvSpPr/>
          <p:nvPr/>
        </p:nvSpPr>
        <p:spPr>
          <a:xfrm>
            <a:off x="20327558" y="11479884"/>
            <a:ext cx="1271081" cy="1751257"/>
          </a:xfrm>
          <a:prstGeom prst="downArrow">
            <a:avLst/>
          </a:prstGeom>
        </p:spPr>
        <p:style>
          <a:lnRef idx="3">
            <a:schemeClr val="lt1"/>
          </a:lnRef>
          <a:fillRef idx="1">
            <a:schemeClr val="dk1"/>
          </a:fillRef>
          <a:effectRef idx="1">
            <a:schemeClr val="dk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de-DE" dirty="0"/>
          </a:p>
        </p:txBody>
      </p:sp>
      <p:sp>
        <p:nvSpPr>
          <p:cNvPr id="4" name="Textfeld 3">
            <a:extLst>
              <a:ext uri="{FF2B5EF4-FFF2-40B4-BE49-F238E27FC236}">
                <a16:creationId xmlns:a16="http://schemas.microsoft.com/office/drawing/2014/main" id="{C1E3EF3E-8E12-442F-9408-B72224D40D0A}"/>
              </a:ext>
            </a:extLst>
          </p:cNvPr>
          <p:cNvSpPr txBox="1"/>
          <p:nvPr/>
        </p:nvSpPr>
        <p:spPr>
          <a:xfrm>
            <a:off x="1212309" y="4876543"/>
            <a:ext cx="19460818" cy="230832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de-DE" sz="4800" b="1" dirty="0"/>
              <a:t>Diskussion über den Nutzen, die Zielgruppen und die Inhalte </a:t>
            </a:r>
          </a:p>
          <a:p>
            <a:endParaRPr lang="de-DE" sz="4800" b="1" dirty="0"/>
          </a:p>
          <a:p>
            <a:r>
              <a:rPr lang="de-DE" sz="4800" b="1" dirty="0"/>
              <a:t>Entscheidung, Wege und Zwischenstopps nicht darzustellen</a:t>
            </a:r>
          </a:p>
        </p:txBody>
      </p:sp>
      <p:pic>
        <p:nvPicPr>
          <p:cNvPr id="8" name="Grafik 7">
            <a:extLst>
              <a:ext uri="{FF2B5EF4-FFF2-40B4-BE49-F238E27FC236}">
                <a16:creationId xmlns:a16="http://schemas.microsoft.com/office/drawing/2014/main" id="{B32E35B6-EB8C-43E3-97DA-09AA7F447733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6620897" y="7184867"/>
            <a:ext cx="10116600" cy="6934766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721673076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FFDB4064-B6D2-3C4F-172C-2FC1C5CA5796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>
            <a:extLst>
              <a:ext uri="{FF2B5EF4-FFF2-40B4-BE49-F238E27FC236}">
                <a16:creationId xmlns:a16="http://schemas.microsoft.com/office/drawing/2014/main" id="{F277B4A7-18D4-B00F-FCEE-443E01D7C41F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2233663" y="3537097"/>
            <a:ext cx="10928633" cy="1025922"/>
          </a:xfrm>
        </p:spPr>
        <p:txBody>
          <a:bodyPr/>
          <a:lstStyle/>
          <a:p>
            <a:r>
              <a:rPr lang="de-DE" dirty="0">
                <a:solidFill>
                  <a:srgbClr val="00B050"/>
                </a:solidFill>
              </a:rPr>
              <a:t>Vorläufiges Endprodukt</a:t>
            </a:r>
          </a:p>
        </p:txBody>
      </p:sp>
      <p:sp>
        <p:nvSpPr>
          <p:cNvPr id="3" name="Foliennummernplatzhalter 2">
            <a:extLst>
              <a:ext uri="{FF2B5EF4-FFF2-40B4-BE49-F238E27FC236}">
                <a16:creationId xmlns:a16="http://schemas.microsoft.com/office/drawing/2014/main" id="{613338AA-3B30-7581-9717-2366AF3CF7E4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B23F893-0DDB-44A8-A790-2AB073B9B557}" type="slidenum">
              <a:rPr lang="de-DE" smtClean="0"/>
              <a:pPr/>
              <a:t>9</a:t>
            </a:fld>
            <a:endParaRPr lang="de-DE" dirty="0"/>
          </a:p>
        </p:txBody>
      </p:sp>
      <p:sp>
        <p:nvSpPr>
          <p:cNvPr id="7" name="Inhaltsplatzhalter 6">
            <a:extLst>
              <a:ext uri="{FF2B5EF4-FFF2-40B4-BE49-F238E27FC236}">
                <a16:creationId xmlns:a16="http://schemas.microsoft.com/office/drawing/2014/main" id="{9D829625-2C38-42D0-5F70-A4D03EB66BCD}"/>
              </a:ext>
            </a:extLst>
          </p:cNvPr>
          <p:cNvSpPr txBox="1">
            <a:spLocks/>
          </p:cNvSpPr>
          <p:nvPr/>
        </p:nvSpPr>
        <p:spPr>
          <a:xfrm>
            <a:off x="922337" y="5195859"/>
            <a:ext cx="22539325" cy="4979551"/>
          </a:xfrm>
          <a:prstGeom prst="rect">
            <a:avLst/>
          </a:prstGeom>
        </p:spPr>
        <p:txBody>
          <a:bodyPr/>
          <a:lstStyle>
            <a:lvl1pPr marL="0" indent="0" algn="l" defTabSz="1828800" rtl="0" eaLnBrk="1" latinLnBrk="0" hangingPunct="1">
              <a:lnSpc>
                <a:spcPts val="4500"/>
              </a:lnSpc>
              <a:spcBef>
                <a:spcPts val="0"/>
              </a:spcBef>
              <a:buFontTx/>
              <a:buNone/>
              <a:defRPr sz="3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0" indent="0" algn="l" defTabSz="1828800" rtl="0" eaLnBrk="1" latinLnBrk="0" hangingPunct="1">
              <a:lnSpc>
                <a:spcPts val="4500"/>
              </a:lnSpc>
              <a:spcBef>
                <a:spcPts val="0"/>
              </a:spcBef>
              <a:buFontTx/>
              <a:buNone/>
              <a:defRPr sz="3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0" indent="0" algn="l" defTabSz="1828800" rtl="0" eaLnBrk="1" latinLnBrk="0" hangingPunct="1">
              <a:lnSpc>
                <a:spcPts val="4500"/>
              </a:lnSpc>
              <a:spcBef>
                <a:spcPts val="0"/>
              </a:spcBef>
              <a:buFontTx/>
              <a:buNone/>
              <a:defRPr sz="3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0" indent="0" algn="l" defTabSz="1828800" rtl="0" eaLnBrk="1" latinLnBrk="0" hangingPunct="1">
              <a:lnSpc>
                <a:spcPts val="4500"/>
              </a:lnSpc>
              <a:spcBef>
                <a:spcPts val="0"/>
              </a:spcBef>
              <a:buFontTx/>
              <a:buNone/>
              <a:defRPr sz="3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0" indent="0" algn="l" defTabSz="1828800" rtl="0" eaLnBrk="1" latinLnBrk="0" hangingPunct="1">
              <a:lnSpc>
                <a:spcPts val="4500"/>
              </a:lnSpc>
              <a:spcBef>
                <a:spcPts val="0"/>
              </a:spcBef>
              <a:buFontTx/>
              <a:buNone/>
              <a:defRPr sz="3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5029200" indent="-457200" algn="l" defTabSz="1828800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3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5943600" indent="-457200" algn="l" defTabSz="1828800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3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6858000" indent="-457200" algn="l" defTabSz="1828800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3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7772400" indent="-457200" algn="l" defTabSz="1828800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3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514350" indent="-514350">
              <a:buFont typeface="+mj-lt"/>
              <a:buAutoNum type="arabicPeriod"/>
            </a:pPr>
            <a:endParaRPr lang="de-DE" dirty="0"/>
          </a:p>
        </p:txBody>
      </p:sp>
      <p:sp>
        <p:nvSpPr>
          <p:cNvPr id="4" name="Textfeld 3">
            <a:extLst>
              <a:ext uri="{FF2B5EF4-FFF2-40B4-BE49-F238E27FC236}">
                <a16:creationId xmlns:a16="http://schemas.microsoft.com/office/drawing/2014/main" id="{C1E3EF3E-8E12-442F-9408-B72224D40D0A}"/>
              </a:ext>
            </a:extLst>
          </p:cNvPr>
          <p:cNvSpPr txBox="1"/>
          <p:nvPr/>
        </p:nvSpPr>
        <p:spPr>
          <a:xfrm>
            <a:off x="1212309" y="4876543"/>
            <a:ext cx="19460818" cy="156966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de-DE" sz="4800" b="1" dirty="0"/>
              <a:t>PDF Datei mit hinterlegten Links zu den jeweiligen Netzwerkkooperationen</a:t>
            </a:r>
          </a:p>
        </p:txBody>
      </p:sp>
      <p:pic>
        <p:nvPicPr>
          <p:cNvPr id="8" name="Grafik 7">
            <a:extLst>
              <a:ext uri="{FF2B5EF4-FFF2-40B4-BE49-F238E27FC236}">
                <a16:creationId xmlns:a16="http://schemas.microsoft.com/office/drawing/2014/main" id="{B32E35B6-EB8C-43E3-97DA-09AA7F447733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9026167" y="5806473"/>
            <a:ext cx="11150268" cy="7643329"/>
          </a:xfrm>
          <a:prstGeom prst="rect">
            <a:avLst/>
          </a:prstGeom>
        </p:spPr>
      </p:pic>
      <p:pic>
        <p:nvPicPr>
          <p:cNvPr id="6" name="Grafik 5">
            <a:extLst>
              <a:ext uri="{FF2B5EF4-FFF2-40B4-BE49-F238E27FC236}">
                <a16:creationId xmlns:a16="http://schemas.microsoft.com/office/drawing/2014/main" id="{88F2B079-40F3-4D29-87D2-8906E3D11867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209818" y="7269797"/>
            <a:ext cx="8772641" cy="5917093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541984106"/>
      </p:ext>
    </p:extLst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FFDB4064-B6D2-3C4F-172C-2FC1C5CA5796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Foliennummernplatzhalter 2">
            <a:extLst>
              <a:ext uri="{FF2B5EF4-FFF2-40B4-BE49-F238E27FC236}">
                <a16:creationId xmlns:a16="http://schemas.microsoft.com/office/drawing/2014/main" id="{613338AA-3B30-7581-9717-2366AF3CF7E4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B23F893-0DDB-44A8-A790-2AB073B9B557}" type="slidenum">
              <a:rPr lang="de-DE" smtClean="0"/>
              <a:pPr/>
              <a:t>10</a:t>
            </a:fld>
            <a:endParaRPr lang="de-DE" dirty="0"/>
          </a:p>
        </p:txBody>
      </p:sp>
      <p:sp>
        <p:nvSpPr>
          <p:cNvPr id="7" name="Inhaltsplatzhalter 6">
            <a:extLst>
              <a:ext uri="{FF2B5EF4-FFF2-40B4-BE49-F238E27FC236}">
                <a16:creationId xmlns:a16="http://schemas.microsoft.com/office/drawing/2014/main" id="{9D829625-2C38-42D0-5F70-A4D03EB66BCD}"/>
              </a:ext>
            </a:extLst>
          </p:cNvPr>
          <p:cNvSpPr txBox="1">
            <a:spLocks/>
          </p:cNvSpPr>
          <p:nvPr/>
        </p:nvSpPr>
        <p:spPr>
          <a:xfrm>
            <a:off x="922337" y="5195859"/>
            <a:ext cx="22539325" cy="4979551"/>
          </a:xfrm>
          <a:prstGeom prst="rect">
            <a:avLst/>
          </a:prstGeom>
        </p:spPr>
        <p:txBody>
          <a:bodyPr/>
          <a:lstStyle>
            <a:lvl1pPr marL="0" indent="0" algn="l" defTabSz="1828800" rtl="0" eaLnBrk="1" latinLnBrk="0" hangingPunct="1">
              <a:lnSpc>
                <a:spcPts val="4500"/>
              </a:lnSpc>
              <a:spcBef>
                <a:spcPts val="0"/>
              </a:spcBef>
              <a:buFontTx/>
              <a:buNone/>
              <a:defRPr sz="3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0" indent="0" algn="l" defTabSz="1828800" rtl="0" eaLnBrk="1" latinLnBrk="0" hangingPunct="1">
              <a:lnSpc>
                <a:spcPts val="4500"/>
              </a:lnSpc>
              <a:spcBef>
                <a:spcPts val="0"/>
              </a:spcBef>
              <a:buFontTx/>
              <a:buNone/>
              <a:defRPr sz="3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0" indent="0" algn="l" defTabSz="1828800" rtl="0" eaLnBrk="1" latinLnBrk="0" hangingPunct="1">
              <a:lnSpc>
                <a:spcPts val="4500"/>
              </a:lnSpc>
              <a:spcBef>
                <a:spcPts val="0"/>
              </a:spcBef>
              <a:buFontTx/>
              <a:buNone/>
              <a:defRPr sz="3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0" indent="0" algn="l" defTabSz="1828800" rtl="0" eaLnBrk="1" latinLnBrk="0" hangingPunct="1">
              <a:lnSpc>
                <a:spcPts val="4500"/>
              </a:lnSpc>
              <a:spcBef>
                <a:spcPts val="0"/>
              </a:spcBef>
              <a:buFontTx/>
              <a:buNone/>
              <a:defRPr sz="3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0" indent="0" algn="l" defTabSz="1828800" rtl="0" eaLnBrk="1" latinLnBrk="0" hangingPunct="1">
              <a:lnSpc>
                <a:spcPts val="4500"/>
              </a:lnSpc>
              <a:spcBef>
                <a:spcPts val="0"/>
              </a:spcBef>
              <a:buFontTx/>
              <a:buNone/>
              <a:defRPr sz="3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5029200" indent="-457200" algn="l" defTabSz="1828800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3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5943600" indent="-457200" algn="l" defTabSz="1828800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3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6858000" indent="-457200" algn="l" defTabSz="1828800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3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7772400" indent="-457200" algn="l" defTabSz="1828800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3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514350" indent="-514350">
              <a:buFont typeface="+mj-lt"/>
              <a:buAutoNum type="arabicPeriod"/>
            </a:pPr>
            <a:endParaRPr lang="de-DE" dirty="0"/>
          </a:p>
        </p:txBody>
      </p:sp>
      <p:pic>
        <p:nvPicPr>
          <p:cNvPr id="8" name="Grafik 7">
            <a:extLst>
              <a:ext uri="{FF2B5EF4-FFF2-40B4-BE49-F238E27FC236}">
                <a16:creationId xmlns:a16="http://schemas.microsoft.com/office/drawing/2014/main" id="{B32E35B6-EB8C-43E3-97DA-09AA7F447733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24384000" cy="13716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045369599"/>
      </p:ext>
    </p:extLst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FFDB4064-B6D2-3C4F-172C-2FC1C5CA5796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Foliennummernplatzhalter 2">
            <a:extLst>
              <a:ext uri="{FF2B5EF4-FFF2-40B4-BE49-F238E27FC236}">
                <a16:creationId xmlns:a16="http://schemas.microsoft.com/office/drawing/2014/main" id="{613338AA-3B30-7581-9717-2366AF3CF7E4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B23F893-0DDB-44A8-A790-2AB073B9B557}" type="slidenum">
              <a:rPr lang="de-DE" smtClean="0"/>
              <a:pPr/>
              <a:t>11</a:t>
            </a:fld>
            <a:endParaRPr lang="de-DE" dirty="0"/>
          </a:p>
        </p:txBody>
      </p:sp>
      <p:sp>
        <p:nvSpPr>
          <p:cNvPr id="7" name="Inhaltsplatzhalter 6">
            <a:extLst>
              <a:ext uri="{FF2B5EF4-FFF2-40B4-BE49-F238E27FC236}">
                <a16:creationId xmlns:a16="http://schemas.microsoft.com/office/drawing/2014/main" id="{9D829625-2C38-42D0-5F70-A4D03EB66BCD}"/>
              </a:ext>
            </a:extLst>
          </p:cNvPr>
          <p:cNvSpPr txBox="1">
            <a:spLocks/>
          </p:cNvSpPr>
          <p:nvPr/>
        </p:nvSpPr>
        <p:spPr>
          <a:xfrm>
            <a:off x="922337" y="5195859"/>
            <a:ext cx="22539325" cy="4979551"/>
          </a:xfrm>
          <a:prstGeom prst="rect">
            <a:avLst/>
          </a:prstGeom>
        </p:spPr>
        <p:txBody>
          <a:bodyPr/>
          <a:lstStyle>
            <a:lvl1pPr marL="0" indent="0" algn="l" defTabSz="1828800" rtl="0" eaLnBrk="1" latinLnBrk="0" hangingPunct="1">
              <a:lnSpc>
                <a:spcPts val="4500"/>
              </a:lnSpc>
              <a:spcBef>
                <a:spcPts val="0"/>
              </a:spcBef>
              <a:buFontTx/>
              <a:buNone/>
              <a:defRPr sz="3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0" indent="0" algn="l" defTabSz="1828800" rtl="0" eaLnBrk="1" latinLnBrk="0" hangingPunct="1">
              <a:lnSpc>
                <a:spcPts val="4500"/>
              </a:lnSpc>
              <a:spcBef>
                <a:spcPts val="0"/>
              </a:spcBef>
              <a:buFontTx/>
              <a:buNone/>
              <a:defRPr sz="3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0" indent="0" algn="l" defTabSz="1828800" rtl="0" eaLnBrk="1" latinLnBrk="0" hangingPunct="1">
              <a:lnSpc>
                <a:spcPts val="4500"/>
              </a:lnSpc>
              <a:spcBef>
                <a:spcPts val="0"/>
              </a:spcBef>
              <a:buFontTx/>
              <a:buNone/>
              <a:defRPr sz="3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0" indent="0" algn="l" defTabSz="1828800" rtl="0" eaLnBrk="1" latinLnBrk="0" hangingPunct="1">
              <a:lnSpc>
                <a:spcPts val="4500"/>
              </a:lnSpc>
              <a:spcBef>
                <a:spcPts val="0"/>
              </a:spcBef>
              <a:buFontTx/>
              <a:buNone/>
              <a:defRPr sz="3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0" indent="0" algn="l" defTabSz="1828800" rtl="0" eaLnBrk="1" latinLnBrk="0" hangingPunct="1">
              <a:lnSpc>
                <a:spcPts val="4500"/>
              </a:lnSpc>
              <a:spcBef>
                <a:spcPts val="0"/>
              </a:spcBef>
              <a:buFontTx/>
              <a:buNone/>
              <a:defRPr sz="3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5029200" indent="-457200" algn="l" defTabSz="1828800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3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5943600" indent="-457200" algn="l" defTabSz="1828800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3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6858000" indent="-457200" algn="l" defTabSz="1828800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3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7772400" indent="-457200" algn="l" defTabSz="1828800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3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514350" indent="-514350">
              <a:buFont typeface="+mj-lt"/>
              <a:buAutoNum type="arabicPeriod"/>
            </a:pPr>
            <a:endParaRPr lang="de-DE" dirty="0"/>
          </a:p>
        </p:txBody>
      </p:sp>
      <p:pic>
        <p:nvPicPr>
          <p:cNvPr id="5" name="Grafik 4">
            <a:extLst>
              <a:ext uri="{FF2B5EF4-FFF2-40B4-BE49-F238E27FC236}">
                <a16:creationId xmlns:a16="http://schemas.microsoft.com/office/drawing/2014/main" id="{6EA9D1BA-CA08-4AC8-A4B1-335F9DD72A43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368844" y="198783"/>
            <a:ext cx="24015156" cy="1331843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320115654"/>
      </p:ext>
    </p:extLst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FFDB4064-B6D2-3C4F-172C-2FC1C5CA5796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Foliennummernplatzhalter 2">
            <a:extLst>
              <a:ext uri="{FF2B5EF4-FFF2-40B4-BE49-F238E27FC236}">
                <a16:creationId xmlns:a16="http://schemas.microsoft.com/office/drawing/2014/main" id="{613338AA-3B30-7581-9717-2366AF3CF7E4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B23F893-0DDB-44A8-A790-2AB073B9B557}" type="slidenum">
              <a:rPr lang="de-DE" smtClean="0"/>
              <a:pPr/>
              <a:t>12</a:t>
            </a:fld>
            <a:endParaRPr lang="de-DE" dirty="0"/>
          </a:p>
        </p:txBody>
      </p:sp>
      <p:sp>
        <p:nvSpPr>
          <p:cNvPr id="7" name="Inhaltsplatzhalter 6">
            <a:extLst>
              <a:ext uri="{FF2B5EF4-FFF2-40B4-BE49-F238E27FC236}">
                <a16:creationId xmlns:a16="http://schemas.microsoft.com/office/drawing/2014/main" id="{9D829625-2C38-42D0-5F70-A4D03EB66BCD}"/>
              </a:ext>
            </a:extLst>
          </p:cNvPr>
          <p:cNvSpPr txBox="1">
            <a:spLocks/>
          </p:cNvSpPr>
          <p:nvPr/>
        </p:nvSpPr>
        <p:spPr>
          <a:xfrm>
            <a:off x="922337" y="5195859"/>
            <a:ext cx="22539325" cy="4979551"/>
          </a:xfrm>
          <a:prstGeom prst="rect">
            <a:avLst/>
          </a:prstGeom>
        </p:spPr>
        <p:txBody>
          <a:bodyPr/>
          <a:lstStyle>
            <a:lvl1pPr marL="0" indent="0" algn="l" defTabSz="1828800" rtl="0" eaLnBrk="1" latinLnBrk="0" hangingPunct="1">
              <a:lnSpc>
                <a:spcPts val="4500"/>
              </a:lnSpc>
              <a:spcBef>
                <a:spcPts val="0"/>
              </a:spcBef>
              <a:buFontTx/>
              <a:buNone/>
              <a:defRPr sz="3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0" indent="0" algn="l" defTabSz="1828800" rtl="0" eaLnBrk="1" latinLnBrk="0" hangingPunct="1">
              <a:lnSpc>
                <a:spcPts val="4500"/>
              </a:lnSpc>
              <a:spcBef>
                <a:spcPts val="0"/>
              </a:spcBef>
              <a:buFontTx/>
              <a:buNone/>
              <a:defRPr sz="3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0" indent="0" algn="l" defTabSz="1828800" rtl="0" eaLnBrk="1" latinLnBrk="0" hangingPunct="1">
              <a:lnSpc>
                <a:spcPts val="4500"/>
              </a:lnSpc>
              <a:spcBef>
                <a:spcPts val="0"/>
              </a:spcBef>
              <a:buFontTx/>
              <a:buNone/>
              <a:defRPr sz="3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0" indent="0" algn="l" defTabSz="1828800" rtl="0" eaLnBrk="1" latinLnBrk="0" hangingPunct="1">
              <a:lnSpc>
                <a:spcPts val="4500"/>
              </a:lnSpc>
              <a:spcBef>
                <a:spcPts val="0"/>
              </a:spcBef>
              <a:buFontTx/>
              <a:buNone/>
              <a:defRPr sz="3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0" indent="0" algn="l" defTabSz="1828800" rtl="0" eaLnBrk="1" latinLnBrk="0" hangingPunct="1">
              <a:lnSpc>
                <a:spcPts val="4500"/>
              </a:lnSpc>
              <a:spcBef>
                <a:spcPts val="0"/>
              </a:spcBef>
              <a:buFontTx/>
              <a:buNone/>
              <a:defRPr sz="3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5029200" indent="-457200" algn="l" defTabSz="1828800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3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5943600" indent="-457200" algn="l" defTabSz="1828800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3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6858000" indent="-457200" algn="l" defTabSz="1828800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3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7772400" indent="-457200" algn="l" defTabSz="1828800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3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514350" indent="-514350">
              <a:buFont typeface="+mj-lt"/>
              <a:buAutoNum type="arabicPeriod"/>
            </a:pPr>
            <a:endParaRPr lang="de-DE" dirty="0"/>
          </a:p>
        </p:txBody>
      </p:sp>
      <p:pic>
        <p:nvPicPr>
          <p:cNvPr id="4" name="Grafik 3">
            <a:extLst>
              <a:ext uri="{FF2B5EF4-FFF2-40B4-BE49-F238E27FC236}">
                <a16:creationId xmlns:a16="http://schemas.microsoft.com/office/drawing/2014/main" id="{98E1E3A1-1ED8-4464-9ED0-510F0C9BC834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298174"/>
            <a:ext cx="24383999" cy="1352165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267054811"/>
      </p:ext>
    </p:extLst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FFDB4064-B6D2-3C4F-172C-2FC1C5CA5796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Foliennummernplatzhalter 2">
            <a:extLst>
              <a:ext uri="{FF2B5EF4-FFF2-40B4-BE49-F238E27FC236}">
                <a16:creationId xmlns:a16="http://schemas.microsoft.com/office/drawing/2014/main" id="{613338AA-3B30-7581-9717-2366AF3CF7E4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B23F893-0DDB-44A8-A790-2AB073B9B557}" type="slidenum">
              <a:rPr lang="de-DE" smtClean="0"/>
              <a:pPr/>
              <a:t>13</a:t>
            </a:fld>
            <a:endParaRPr lang="de-DE" dirty="0"/>
          </a:p>
        </p:txBody>
      </p:sp>
      <p:sp>
        <p:nvSpPr>
          <p:cNvPr id="7" name="Inhaltsplatzhalter 6">
            <a:extLst>
              <a:ext uri="{FF2B5EF4-FFF2-40B4-BE49-F238E27FC236}">
                <a16:creationId xmlns:a16="http://schemas.microsoft.com/office/drawing/2014/main" id="{9D829625-2C38-42D0-5F70-A4D03EB66BCD}"/>
              </a:ext>
            </a:extLst>
          </p:cNvPr>
          <p:cNvSpPr txBox="1">
            <a:spLocks/>
          </p:cNvSpPr>
          <p:nvPr/>
        </p:nvSpPr>
        <p:spPr>
          <a:xfrm>
            <a:off x="922337" y="5195859"/>
            <a:ext cx="22539325" cy="4979551"/>
          </a:xfrm>
          <a:prstGeom prst="rect">
            <a:avLst/>
          </a:prstGeom>
        </p:spPr>
        <p:txBody>
          <a:bodyPr/>
          <a:lstStyle>
            <a:lvl1pPr marL="0" indent="0" algn="l" defTabSz="1828800" rtl="0" eaLnBrk="1" latinLnBrk="0" hangingPunct="1">
              <a:lnSpc>
                <a:spcPts val="4500"/>
              </a:lnSpc>
              <a:spcBef>
                <a:spcPts val="0"/>
              </a:spcBef>
              <a:buFontTx/>
              <a:buNone/>
              <a:defRPr sz="3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0" indent="0" algn="l" defTabSz="1828800" rtl="0" eaLnBrk="1" latinLnBrk="0" hangingPunct="1">
              <a:lnSpc>
                <a:spcPts val="4500"/>
              </a:lnSpc>
              <a:spcBef>
                <a:spcPts val="0"/>
              </a:spcBef>
              <a:buFontTx/>
              <a:buNone/>
              <a:defRPr sz="3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0" indent="0" algn="l" defTabSz="1828800" rtl="0" eaLnBrk="1" latinLnBrk="0" hangingPunct="1">
              <a:lnSpc>
                <a:spcPts val="4500"/>
              </a:lnSpc>
              <a:spcBef>
                <a:spcPts val="0"/>
              </a:spcBef>
              <a:buFontTx/>
              <a:buNone/>
              <a:defRPr sz="3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0" indent="0" algn="l" defTabSz="1828800" rtl="0" eaLnBrk="1" latinLnBrk="0" hangingPunct="1">
              <a:lnSpc>
                <a:spcPts val="4500"/>
              </a:lnSpc>
              <a:spcBef>
                <a:spcPts val="0"/>
              </a:spcBef>
              <a:buFontTx/>
              <a:buNone/>
              <a:defRPr sz="3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0" indent="0" algn="l" defTabSz="1828800" rtl="0" eaLnBrk="1" latinLnBrk="0" hangingPunct="1">
              <a:lnSpc>
                <a:spcPts val="4500"/>
              </a:lnSpc>
              <a:spcBef>
                <a:spcPts val="0"/>
              </a:spcBef>
              <a:buFontTx/>
              <a:buNone/>
              <a:defRPr sz="3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5029200" indent="-457200" algn="l" defTabSz="1828800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3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5943600" indent="-457200" algn="l" defTabSz="1828800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3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6858000" indent="-457200" algn="l" defTabSz="1828800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3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7772400" indent="-457200" algn="l" defTabSz="1828800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3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514350" indent="-514350">
              <a:buFont typeface="+mj-lt"/>
              <a:buAutoNum type="arabicPeriod"/>
            </a:pPr>
            <a:endParaRPr lang="de-DE" dirty="0"/>
          </a:p>
        </p:txBody>
      </p:sp>
      <p:grpSp>
        <p:nvGrpSpPr>
          <p:cNvPr id="5" name="Picture 23" descr="Icon mit einem Pluszeichen in einem Kreis">
            <a:extLst>
              <a:ext uri="{FF2B5EF4-FFF2-40B4-BE49-F238E27FC236}">
                <a16:creationId xmlns:a16="http://schemas.microsoft.com/office/drawing/2014/main" id="{ED1C22B1-8C9A-456D-85B5-CD3D7DDEF1D2}"/>
              </a:ext>
            </a:extLst>
          </p:cNvPr>
          <p:cNvGrpSpPr/>
          <p:nvPr/>
        </p:nvGrpSpPr>
        <p:grpSpPr>
          <a:xfrm>
            <a:off x="8439013" y="4572000"/>
            <a:ext cx="6151629" cy="5881705"/>
            <a:chOff x="853365" y="2654986"/>
            <a:chExt cx="571923" cy="568895"/>
          </a:xfrm>
          <a:solidFill>
            <a:schemeClr val="accent1"/>
          </a:solidFill>
        </p:grpSpPr>
        <p:sp>
          <p:nvSpPr>
            <p:cNvPr id="6" name="Freeform 2">
              <a:extLst>
                <a:ext uri="{FF2B5EF4-FFF2-40B4-BE49-F238E27FC236}">
                  <a16:creationId xmlns:a16="http://schemas.microsoft.com/office/drawing/2014/main" id="{089D576F-15F0-46E7-B098-CD53862F24DA}"/>
                </a:ext>
              </a:extLst>
            </p:cNvPr>
            <p:cNvSpPr/>
            <p:nvPr/>
          </p:nvSpPr>
          <p:spPr>
            <a:xfrm>
              <a:off x="993184" y="2793045"/>
              <a:ext cx="292782" cy="292777"/>
            </a:xfrm>
            <a:custGeom>
              <a:avLst/>
              <a:gdLst>
                <a:gd name="connsiteX0" fmla="*/ 175420 w 292782"/>
                <a:gd name="connsiteY0" fmla="*/ 0 h 292777"/>
                <a:gd name="connsiteX1" fmla="*/ 124436 w 292782"/>
                <a:gd name="connsiteY1" fmla="*/ 0 h 292777"/>
                <a:gd name="connsiteX2" fmla="*/ 116864 w 292782"/>
                <a:gd name="connsiteY2" fmla="*/ 8834 h 292777"/>
                <a:gd name="connsiteX3" fmla="*/ 116864 w 292782"/>
                <a:gd name="connsiteY3" fmla="*/ 117111 h 292777"/>
                <a:gd name="connsiteX4" fmla="*/ 7578 w 292782"/>
                <a:gd name="connsiteY4" fmla="*/ 117111 h 292777"/>
                <a:gd name="connsiteX5" fmla="*/ 6 w 292782"/>
                <a:gd name="connsiteY5" fmla="*/ 124682 h 292777"/>
                <a:gd name="connsiteX6" fmla="*/ 6 w 292782"/>
                <a:gd name="connsiteY6" fmla="*/ 175666 h 292777"/>
                <a:gd name="connsiteX7" fmla="*/ 117117 w 292782"/>
                <a:gd name="connsiteY7" fmla="*/ 175666 h 292777"/>
                <a:gd name="connsiteX8" fmla="*/ 117117 w 292782"/>
                <a:gd name="connsiteY8" fmla="*/ 292777 h 292777"/>
                <a:gd name="connsiteX9" fmla="*/ 168100 w 292782"/>
                <a:gd name="connsiteY9" fmla="*/ 292777 h 292777"/>
                <a:gd name="connsiteX10" fmla="*/ 175672 w 292782"/>
                <a:gd name="connsiteY10" fmla="*/ 285205 h 292777"/>
                <a:gd name="connsiteX11" fmla="*/ 175672 w 292782"/>
                <a:gd name="connsiteY11" fmla="*/ 175918 h 292777"/>
                <a:gd name="connsiteX12" fmla="*/ 283949 w 292782"/>
                <a:gd name="connsiteY12" fmla="*/ 175918 h 292777"/>
                <a:gd name="connsiteX13" fmla="*/ 292783 w 292782"/>
                <a:gd name="connsiteY13" fmla="*/ 168347 h 292777"/>
                <a:gd name="connsiteX14" fmla="*/ 292783 w 292782"/>
                <a:gd name="connsiteY14" fmla="*/ 117363 h 292777"/>
                <a:gd name="connsiteX15" fmla="*/ 175672 w 292782"/>
                <a:gd name="connsiteY15" fmla="*/ 117363 h 292777"/>
                <a:gd name="connsiteX16" fmla="*/ 175420 w 292782"/>
                <a:gd name="connsiteY16" fmla="*/ 0 h 292777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</a:cxnLst>
              <a:rect l="l" t="t" r="r" b="b"/>
              <a:pathLst>
                <a:path w="292782" h="292777">
                  <a:moveTo>
                    <a:pt x="175420" y="0"/>
                  </a:moveTo>
                  <a:lnTo>
                    <a:pt x="124436" y="0"/>
                  </a:lnTo>
                  <a:cubicBezTo>
                    <a:pt x="124436" y="0"/>
                    <a:pt x="116864" y="252"/>
                    <a:pt x="116864" y="8834"/>
                  </a:cubicBezTo>
                  <a:cubicBezTo>
                    <a:pt x="116864" y="11358"/>
                    <a:pt x="116864" y="60574"/>
                    <a:pt x="116864" y="117111"/>
                  </a:cubicBezTo>
                  <a:cubicBezTo>
                    <a:pt x="59066" y="117111"/>
                    <a:pt x="8840" y="117111"/>
                    <a:pt x="7578" y="117111"/>
                  </a:cubicBezTo>
                  <a:cubicBezTo>
                    <a:pt x="-499" y="117111"/>
                    <a:pt x="6" y="124682"/>
                    <a:pt x="6" y="124682"/>
                  </a:cubicBezTo>
                  <a:lnTo>
                    <a:pt x="6" y="175666"/>
                  </a:lnTo>
                  <a:cubicBezTo>
                    <a:pt x="6" y="175666"/>
                    <a:pt x="55280" y="175666"/>
                    <a:pt x="117117" y="175666"/>
                  </a:cubicBezTo>
                  <a:cubicBezTo>
                    <a:pt x="117117" y="237502"/>
                    <a:pt x="117117" y="292777"/>
                    <a:pt x="117117" y="292777"/>
                  </a:cubicBezTo>
                  <a:lnTo>
                    <a:pt x="168100" y="292777"/>
                  </a:lnTo>
                  <a:cubicBezTo>
                    <a:pt x="168100" y="292777"/>
                    <a:pt x="175672" y="293029"/>
                    <a:pt x="175672" y="285205"/>
                  </a:cubicBezTo>
                  <a:cubicBezTo>
                    <a:pt x="175672" y="283943"/>
                    <a:pt x="175672" y="233717"/>
                    <a:pt x="175672" y="175918"/>
                  </a:cubicBezTo>
                  <a:cubicBezTo>
                    <a:pt x="232208" y="175918"/>
                    <a:pt x="281425" y="175918"/>
                    <a:pt x="283949" y="175918"/>
                  </a:cubicBezTo>
                  <a:cubicBezTo>
                    <a:pt x="292530" y="175918"/>
                    <a:pt x="292783" y="168347"/>
                    <a:pt x="292783" y="168347"/>
                  </a:cubicBezTo>
                  <a:lnTo>
                    <a:pt x="292783" y="117363"/>
                  </a:lnTo>
                  <a:cubicBezTo>
                    <a:pt x="292783" y="117363"/>
                    <a:pt x="237509" y="117363"/>
                    <a:pt x="175672" y="117363"/>
                  </a:cubicBezTo>
                  <a:cubicBezTo>
                    <a:pt x="175420" y="55274"/>
                    <a:pt x="175420" y="0"/>
                    <a:pt x="175420" y="0"/>
                  </a:cubicBezTo>
                  <a:close/>
                </a:path>
              </a:pathLst>
            </a:custGeom>
            <a:grpFill/>
            <a:ln w="2518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de-DE">
                <a:highlight>
                  <a:srgbClr val="00FFFF"/>
                </a:highlight>
              </a:endParaRPr>
            </a:p>
          </p:txBody>
        </p:sp>
        <p:sp>
          <p:nvSpPr>
            <p:cNvPr id="8" name="Freeform 5">
              <a:extLst>
                <a:ext uri="{FF2B5EF4-FFF2-40B4-BE49-F238E27FC236}">
                  <a16:creationId xmlns:a16="http://schemas.microsoft.com/office/drawing/2014/main" id="{9C0C8C29-7C2D-4ADA-8480-21477C9D6E67}"/>
                </a:ext>
              </a:extLst>
            </p:cNvPr>
            <p:cNvSpPr/>
            <p:nvPr/>
          </p:nvSpPr>
          <p:spPr>
            <a:xfrm>
              <a:off x="853365" y="2654986"/>
              <a:ext cx="571923" cy="568895"/>
            </a:xfrm>
            <a:custGeom>
              <a:avLst/>
              <a:gdLst>
                <a:gd name="connsiteX0" fmla="*/ 285962 w 571923"/>
                <a:gd name="connsiteY0" fmla="*/ 0 h 568895"/>
                <a:gd name="connsiteX1" fmla="*/ 0 w 571923"/>
                <a:gd name="connsiteY1" fmla="*/ 284448 h 568895"/>
                <a:gd name="connsiteX2" fmla="*/ 285962 w 571923"/>
                <a:gd name="connsiteY2" fmla="*/ 568895 h 568895"/>
                <a:gd name="connsiteX3" fmla="*/ 571924 w 571923"/>
                <a:gd name="connsiteY3" fmla="*/ 284448 h 568895"/>
                <a:gd name="connsiteX4" fmla="*/ 285962 w 571923"/>
                <a:gd name="connsiteY4" fmla="*/ 0 h 568895"/>
                <a:gd name="connsiteX5" fmla="*/ 285962 w 571923"/>
                <a:gd name="connsiteY5" fmla="*/ 516397 h 568895"/>
                <a:gd name="connsiteX6" fmla="*/ 59060 w 571923"/>
                <a:gd name="connsiteY6" fmla="*/ 284448 h 568895"/>
                <a:gd name="connsiteX7" fmla="*/ 285962 w 571923"/>
                <a:gd name="connsiteY7" fmla="*/ 52498 h 568895"/>
                <a:gd name="connsiteX8" fmla="*/ 512864 w 571923"/>
                <a:gd name="connsiteY8" fmla="*/ 284448 h 568895"/>
                <a:gd name="connsiteX9" fmla="*/ 285962 w 571923"/>
                <a:gd name="connsiteY9" fmla="*/ 516397 h 568895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</a:cxnLst>
              <a:rect l="l" t="t" r="r" b="b"/>
              <a:pathLst>
                <a:path w="571923" h="568895">
                  <a:moveTo>
                    <a:pt x="285962" y="0"/>
                  </a:moveTo>
                  <a:cubicBezTo>
                    <a:pt x="127964" y="0"/>
                    <a:pt x="0" y="127206"/>
                    <a:pt x="0" y="284448"/>
                  </a:cubicBezTo>
                  <a:cubicBezTo>
                    <a:pt x="0" y="441689"/>
                    <a:pt x="127964" y="568895"/>
                    <a:pt x="285962" y="568895"/>
                  </a:cubicBezTo>
                  <a:cubicBezTo>
                    <a:pt x="443960" y="568895"/>
                    <a:pt x="571924" y="441436"/>
                    <a:pt x="571924" y="284448"/>
                  </a:cubicBezTo>
                  <a:cubicBezTo>
                    <a:pt x="571924" y="127206"/>
                    <a:pt x="443960" y="0"/>
                    <a:pt x="285962" y="0"/>
                  </a:cubicBezTo>
                  <a:close/>
                  <a:moveTo>
                    <a:pt x="285962" y="516397"/>
                  </a:moveTo>
                  <a:cubicBezTo>
                    <a:pt x="160775" y="516397"/>
                    <a:pt x="59060" y="412664"/>
                    <a:pt x="59060" y="284448"/>
                  </a:cubicBezTo>
                  <a:cubicBezTo>
                    <a:pt x="59060" y="156232"/>
                    <a:pt x="160522" y="52498"/>
                    <a:pt x="285962" y="52498"/>
                  </a:cubicBezTo>
                  <a:cubicBezTo>
                    <a:pt x="411402" y="52498"/>
                    <a:pt x="512864" y="156232"/>
                    <a:pt x="512864" y="284448"/>
                  </a:cubicBezTo>
                  <a:cubicBezTo>
                    <a:pt x="512864" y="412664"/>
                    <a:pt x="411149" y="516397"/>
                    <a:pt x="285962" y="516397"/>
                  </a:cubicBezTo>
                  <a:close/>
                </a:path>
              </a:pathLst>
            </a:custGeom>
            <a:grpFill/>
            <a:ln w="2518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de-DE">
                <a:highlight>
                  <a:srgbClr val="00FFFF"/>
                </a:highlight>
              </a:endParaRPr>
            </a:p>
          </p:txBody>
        </p:sp>
      </p:grpSp>
      <p:sp>
        <p:nvSpPr>
          <p:cNvPr id="2" name="Textfeld 1">
            <a:extLst>
              <a:ext uri="{FF2B5EF4-FFF2-40B4-BE49-F238E27FC236}">
                <a16:creationId xmlns:a16="http://schemas.microsoft.com/office/drawing/2014/main" id="{EDF550BF-4156-4A70-9477-2C19DACB2984}"/>
              </a:ext>
            </a:extLst>
          </p:cNvPr>
          <p:cNvSpPr txBox="1"/>
          <p:nvPr/>
        </p:nvSpPr>
        <p:spPr>
          <a:xfrm>
            <a:off x="5720314" y="11432183"/>
            <a:ext cx="11589026" cy="92333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de-DE" sz="5400" b="1" dirty="0"/>
              <a:t>Tipps zur praktischen Umsetzung</a:t>
            </a:r>
          </a:p>
        </p:txBody>
      </p:sp>
    </p:spTree>
    <p:extLst>
      <p:ext uri="{BB962C8B-B14F-4D97-AF65-F5344CB8AC3E}">
        <p14:creationId xmlns:p14="http://schemas.microsoft.com/office/powerpoint/2010/main" val="2254045166"/>
      </p:ext>
    </p:extLst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56146907-0C7F-6841-EF3C-B91F51635172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Foliennummernplatzhalter 2">
            <a:extLst>
              <a:ext uri="{FF2B5EF4-FFF2-40B4-BE49-F238E27FC236}">
                <a16:creationId xmlns:a16="http://schemas.microsoft.com/office/drawing/2014/main" id="{F06DA978-4F83-24D7-3BB9-4D0EA4DD128F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B23F893-0DDB-44A8-A790-2AB073B9B557}" type="slidenum">
              <a:rPr lang="de-DE" smtClean="0"/>
              <a:pPr/>
              <a:t>14</a:t>
            </a:fld>
            <a:endParaRPr lang="de-DE" dirty="0"/>
          </a:p>
        </p:txBody>
      </p:sp>
      <p:sp>
        <p:nvSpPr>
          <p:cNvPr id="8" name="Inhaltsplatzhalter 2">
            <a:extLst>
              <a:ext uri="{FF2B5EF4-FFF2-40B4-BE49-F238E27FC236}">
                <a16:creationId xmlns:a16="http://schemas.microsoft.com/office/drawing/2014/main" id="{FDFB7A73-956F-9727-6166-8ADD735EECF4}"/>
              </a:ext>
            </a:extLst>
          </p:cNvPr>
          <p:cNvSpPr txBox="1">
            <a:spLocks/>
          </p:cNvSpPr>
          <p:nvPr/>
        </p:nvSpPr>
        <p:spPr>
          <a:xfrm>
            <a:off x="959042" y="1958506"/>
            <a:ext cx="10801350" cy="613309"/>
          </a:xfrm>
          <a:prstGeom prst="rect">
            <a:avLst/>
          </a:prstGeom>
        </p:spPr>
        <p:txBody>
          <a:bodyPr/>
          <a:lstStyle>
            <a:lvl1pPr marL="0" indent="0" algn="l" defTabSz="1828800" rtl="0" eaLnBrk="1" latinLnBrk="0" hangingPunct="1">
              <a:lnSpc>
                <a:spcPts val="4500"/>
              </a:lnSpc>
              <a:spcBef>
                <a:spcPts val="0"/>
              </a:spcBef>
              <a:buFontTx/>
              <a:buNone/>
              <a:defRPr sz="3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0" indent="0" algn="l" defTabSz="1828800" rtl="0" eaLnBrk="1" latinLnBrk="0" hangingPunct="1">
              <a:lnSpc>
                <a:spcPts val="4500"/>
              </a:lnSpc>
              <a:spcBef>
                <a:spcPts val="0"/>
              </a:spcBef>
              <a:buFontTx/>
              <a:buNone/>
              <a:defRPr sz="3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0" indent="0" algn="l" defTabSz="1828800" rtl="0" eaLnBrk="1" latinLnBrk="0" hangingPunct="1">
              <a:lnSpc>
                <a:spcPts val="4500"/>
              </a:lnSpc>
              <a:spcBef>
                <a:spcPts val="0"/>
              </a:spcBef>
              <a:buFontTx/>
              <a:buNone/>
              <a:defRPr sz="3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0" indent="0" algn="l" defTabSz="1828800" rtl="0" eaLnBrk="1" latinLnBrk="0" hangingPunct="1">
              <a:lnSpc>
                <a:spcPts val="4500"/>
              </a:lnSpc>
              <a:spcBef>
                <a:spcPts val="0"/>
              </a:spcBef>
              <a:buFontTx/>
              <a:buNone/>
              <a:defRPr sz="3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0" indent="0" algn="l" defTabSz="1828800" rtl="0" eaLnBrk="1" latinLnBrk="0" hangingPunct="1">
              <a:lnSpc>
                <a:spcPts val="4500"/>
              </a:lnSpc>
              <a:spcBef>
                <a:spcPts val="0"/>
              </a:spcBef>
              <a:buFontTx/>
              <a:buNone/>
              <a:defRPr sz="3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5029200" indent="-457200" algn="l" defTabSz="1828800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3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5943600" indent="-457200" algn="l" defTabSz="1828800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3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6858000" indent="-457200" algn="l" defTabSz="1828800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3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7772400" indent="-457200" algn="l" defTabSz="1828800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3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endParaRPr lang="de-DE" dirty="0"/>
          </a:p>
        </p:txBody>
      </p:sp>
      <p:sp>
        <p:nvSpPr>
          <p:cNvPr id="2" name="Titel 1">
            <a:extLst>
              <a:ext uri="{FF2B5EF4-FFF2-40B4-BE49-F238E27FC236}">
                <a16:creationId xmlns:a16="http://schemas.microsoft.com/office/drawing/2014/main" id="{6ADC8E37-0835-F6AE-F6A1-890B6BCBF4D7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887411" y="3464155"/>
            <a:ext cx="6841296" cy="1025922"/>
          </a:xfrm>
        </p:spPr>
        <p:txBody>
          <a:bodyPr/>
          <a:lstStyle/>
          <a:p>
            <a:r>
              <a:rPr lang="de-DE" dirty="0"/>
              <a:t>Arbeitsauftrag</a:t>
            </a:r>
          </a:p>
        </p:txBody>
      </p:sp>
      <p:sp>
        <p:nvSpPr>
          <p:cNvPr id="6" name="Titel 1">
            <a:extLst>
              <a:ext uri="{FF2B5EF4-FFF2-40B4-BE49-F238E27FC236}">
                <a16:creationId xmlns:a16="http://schemas.microsoft.com/office/drawing/2014/main" id="{B7D8611D-006D-AB1A-CE76-DE5F8CC846BA}"/>
              </a:ext>
            </a:extLst>
          </p:cNvPr>
          <p:cNvSpPr txBox="1">
            <a:spLocks/>
          </p:cNvSpPr>
          <p:nvPr/>
        </p:nvSpPr>
        <p:spPr>
          <a:xfrm>
            <a:off x="16628401" y="4338248"/>
            <a:ext cx="6779100" cy="2051844"/>
          </a:xfrm>
          <a:prstGeom prst="rect">
            <a:avLst/>
          </a:prstGeom>
        </p:spPr>
        <p:txBody>
          <a:bodyPr vert="horz" wrap="none" lIns="0" tIns="0" rIns="0" bIns="0" rtlCol="0" anchor="t" anchorCtr="0">
            <a:spAutoFit/>
          </a:bodyPr>
          <a:lstStyle>
            <a:lvl1pPr algn="l" defTabSz="1828800" rtl="0" eaLnBrk="1" latinLnBrk="0" hangingPunct="1">
              <a:lnSpc>
                <a:spcPts val="7980"/>
              </a:lnSpc>
              <a:spcBef>
                <a:spcPct val="0"/>
              </a:spcBef>
              <a:buNone/>
              <a:defRPr sz="7000" kern="1200">
                <a:solidFill>
                  <a:schemeClr val="tx2"/>
                </a:solidFill>
                <a:latin typeface="+mj-lt"/>
                <a:ea typeface="Open Sans ExtraBold" pitchFamily="2" charset="0"/>
                <a:cs typeface="Open Sans ExtraBold" pitchFamily="2" charset="0"/>
              </a:defRPr>
            </a:lvl1pPr>
          </a:lstStyle>
          <a:p>
            <a:pPr algn="ctr"/>
            <a:r>
              <a:rPr lang="de-DE" dirty="0"/>
              <a:t>Material und </a:t>
            </a:r>
          </a:p>
          <a:p>
            <a:r>
              <a:rPr lang="de-DE" dirty="0"/>
              <a:t>Unterstützung</a:t>
            </a:r>
          </a:p>
        </p:txBody>
      </p:sp>
      <p:pic>
        <p:nvPicPr>
          <p:cNvPr id="9" name="Grafik 8">
            <a:extLst>
              <a:ext uri="{FF2B5EF4-FFF2-40B4-BE49-F238E27FC236}">
                <a16:creationId xmlns:a16="http://schemas.microsoft.com/office/drawing/2014/main" id="{921EE170-4886-4A47-B7F8-0B9EB8407E87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7231516" y="6447248"/>
            <a:ext cx="5868188" cy="5868188"/>
          </a:xfrm>
          <a:prstGeom prst="rect">
            <a:avLst/>
          </a:prstGeom>
        </p:spPr>
      </p:pic>
      <p:sp>
        <p:nvSpPr>
          <p:cNvPr id="10" name="Textfeld 9">
            <a:extLst>
              <a:ext uri="{FF2B5EF4-FFF2-40B4-BE49-F238E27FC236}">
                <a16:creationId xmlns:a16="http://schemas.microsoft.com/office/drawing/2014/main" id="{B3573C12-F1EC-4D58-A55D-D20236ED3DEF}"/>
              </a:ext>
            </a:extLst>
          </p:cNvPr>
          <p:cNvSpPr txBox="1"/>
          <p:nvPr/>
        </p:nvSpPr>
        <p:spPr>
          <a:xfrm>
            <a:off x="1284296" y="4620032"/>
            <a:ext cx="12981118" cy="803296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de-DE" sz="4000" b="1" dirty="0"/>
              <a:t>Sichten Sie die ausgelegten Beispiele anderer Schulen im Hinblick auf die Schwerpunktsetzung und die konkrete Gestaltung. </a:t>
            </a:r>
          </a:p>
          <a:p>
            <a:endParaRPr lang="de-DE" sz="4000" b="1" dirty="0"/>
          </a:p>
          <a:p>
            <a:r>
              <a:rPr lang="de-DE" sz="4000" b="1" dirty="0"/>
              <a:t>Diskutieren Sie ggf. in Partnerarbeit / in Kleingruppen den Einsatz einer </a:t>
            </a:r>
            <a:r>
              <a:rPr lang="de-DE" sz="4000" b="1" kern="0" dirty="0">
                <a:solidFill>
                  <a:srgbClr val="00B050"/>
                </a:solidFill>
              </a:rPr>
              <a:t>Netzwerklandkarte </a:t>
            </a:r>
            <a:r>
              <a:rPr lang="de-DE" sz="4000" b="1" dirty="0"/>
              <a:t>an Ihren Schulen. </a:t>
            </a:r>
          </a:p>
          <a:p>
            <a:endParaRPr lang="de-DE" sz="4000" b="1" dirty="0"/>
          </a:p>
          <a:p>
            <a:r>
              <a:rPr lang="de-DE" sz="4000" b="1" dirty="0"/>
              <a:t>Machen Sie sich mit den Vorlagen auf der QUA-LIS Homepage vertraut und sammeln Sie erste Erfahrungen bei der Gestaltung einer Netzwerklandkarte für Ihre  Schule.</a:t>
            </a:r>
          </a:p>
          <a:p>
            <a:endParaRPr lang="de-DE" sz="3600" b="1" dirty="0"/>
          </a:p>
        </p:txBody>
      </p:sp>
      <p:sp>
        <p:nvSpPr>
          <p:cNvPr id="12" name="Textfeld 11">
            <a:extLst>
              <a:ext uri="{FF2B5EF4-FFF2-40B4-BE49-F238E27FC236}">
                <a16:creationId xmlns:a16="http://schemas.microsoft.com/office/drawing/2014/main" id="{7B1E7F1B-DDC3-476F-AC55-95644BA6700D}"/>
              </a:ext>
            </a:extLst>
          </p:cNvPr>
          <p:cNvSpPr txBox="1"/>
          <p:nvPr/>
        </p:nvSpPr>
        <p:spPr>
          <a:xfrm>
            <a:off x="1650505" y="12625513"/>
            <a:ext cx="20622615" cy="52322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de-DE" sz="2800" b="1" dirty="0"/>
              <a:t>https://www.qua-lis.nrw.de/schulentwicklung/uebergreifende-themen/ganztag-in-der-schule/netzwerklandschaft</a:t>
            </a:r>
          </a:p>
        </p:txBody>
      </p:sp>
      <p:pic>
        <p:nvPicPr>
          <p:cNvPr id="11" name="Grafik 10">
            <a:extLst>
              <a:ext uri="{FF2B5EF4-FFF2-40B4-BE49-F238E27FC236}">
                <a16:creationId xmlns:a16="http://schemas.microsoft.com/office/drawing/2014/main" id="{BC1C862F-3425-40C0-A601-1060E2D6A706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96DAC541-7B7A-43D3-8B79-37D633B846F1}">
                <asvg:svgBlip xmlns:asvg="http://schemas.microsoft.com/office/drawing/2016/SVG/main" r:embed="rId5"/>
              </a:ext>
            </a:extLst>
          </a:blip>
          <a:stretch>
            <a:fillRect/>
          </a:stretch>
        </p:blipFill>
        <p:spPr>
          <a:xfrm rot="20984551">
            <a:off x="505495" y="831213"/>
            <a:ext cx="9494550" cy="1769847"/>
          </a:xfrm>
          <a:prstGeom prst="rect">
            <a:avLst/>
          </a:prstGeom>
        </p:spPr>
      </p:pic>
      <p:sp>
        <p:nvSpPr>
          <p:cNvPr id="13" name="Textfeld 12">
            <a:extLst>
              <a:ext uri="{FF2B5EF4-FFF2-40B4-BE49-F238E27FC236}">
                <a16:creationId xmlns:a16="http://schemas.microsoft.com/office/drawing/2014/main" id="{F3F7F5AE-3703-4131-926F-61CC1DCF6F3F}"/>
              </a:ext>
            </a:extLst>
          </p:cNvPr>
          <p:cNvSpPr txBox="1"/>
          <p:nvPr/>
        </p:nvSpPr>
        <p:spPr>
          <a:xfrm rot="20797249">
            <a:off x="1683762" y="12217"/>
            <a:ext cx="15905746" cy="954107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de-DE" sz="2800" dirty="0">
                <a:solidFill>
                  <a:schemeClr val="bg1"/>
                </a:solidFill>
                <a:latin typeface="Open Sans SemiBold" pitchFamily="2" charset="0"/>
                <a:ea typeface="Open Sans SemiBold" pitchFamily="2" charset="0"/>
                <a:cs typeface="Open Sans SemiBold" pitchFamily="2" charset="0"/>
              </a:rPr>
              <a:t>Wir stehen Ihnen gerne</a:t>
            </a:r>
          </a:p>
          <a:p>
            <a:r>
              <a:rPr lang="de-DE" sz="2800" dirty="0">
                <a:solidFill>
                  <a:schemeClr val="bg1"/>
                </a:solidFill>
                <a:latin typeface="Open Sans SemiBold" pitchFamily="2" charset="0"/>
                <a:ea typeface="Open Sans SemiBold" pitchFamily="2" charset="0"/>
                <a:cs typeface="Open Sans SemiBold" pitchFamily="2" charset="0"/>
              </a:rPr>
              <a:t> als Ansprechpersonen zur Verfügung!</a:t>
            </a:r>
          </a:p>
        </p:txBody>
      </p:sp>
    </p:spTree>
    <p:extLst>
      <p:ext uri="{BB962C8B-B14F-4D97-AF65-F5344CB8AC3E}">
        <p14:creationId xmlns:p14="http://schemas.microsoft.com/office/powerpoint/2010/main" val="1065459323"/>
      </p:ext>
    </p:extLst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84150BBC-6C88-63A5-213A-2499FBFA9186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Foliennummernplatzhalter 2">
            <a:extLst>
              <a:ext uri="{FF2B5EF4-FFF2-40B4-BE49-F238E27FC236}">
                <a16:creationId xmlns:a16="http://schemas.microsoft.com/office/drawing/2014/main" id="{D2C3AD12-89ED-24E0-BFAA-AB197F4DEEDE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B23F893-0DDB-44A8-A790-2AB073B9B557}" type="slidenum">
              <a:rPr lang="de-DE" smtClean="0"/>
              <a:pPr/>
              <a:t>15</a:t>
            </a:fld>
            <a:endParaRPr lang="de-DE" dirty="0"/>
          </a:p>
        </p:txBody>
      </p:sp>
      <p:sp>
        <p:nvSpPr>
          <p:cNvPr id="7" name="Inhaltsplatzhalter 6">
            <a:extLst>
              <a:ext uri="{FF2B5EF4-FFF2-40B4-BE49-F238E27FC236}">
                <a16:creationId xmlns:a16="http://schemas.microsoft.com/office/drawing/2014/main" id="{EDB90621-DB15-7E28-070B-9C69AD3BAC0E}"/>
              </a:ext>
            </a:extLst>
          </p:cNvPr>
          <p:cNvSpPr txBox="1">
            <a:spLocks/>
          </p:cNvSpPr>
          <p:nvPr/>
        </p:nvSpPr>
        <p:spPr>
          <a:xfrm>
            <a:off x="922337" y="5195859"/>
            <a:ext cx="22539325" cy="4979551"/>
          </a:xfrm>
          <a:prstGeom prst="rect">
            <a:avLst/>
          </a:prstGeom>
        </p:spPr>
        <p:txBody>
          <a:bodyPr/>
          <a:lstStyle>
            <a:lvl1pPr marL="0" indent="0" algn="l" defTabSz="1828800" rtl="0" eaLnBrk="1" latinLnBrk="0" hangingPunct="1">
              <a:lnSpc>
                <a:spcPts val="4500"/>
              </a:lnSpc>
              <a:spcBef>
                <a:spcPts val="0"/>
              </a:spcBef>
              <a:buFontTx/>
              <a:buNone/>
              <a:defRPr sz="3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0" indent="0" algn="l" defTabSz="1828800" rtl="0" eaLnBrk="1" latinLnBrk="0" hangingPunct="1">
              <a:lnSpc>
                <a:spcPts val="4500"/>
              </a:lnSpc>
              <a:spcBef>
                <a:spcPts val="0"/>
              </a:spcBef>
              <a:buFontTx/>
              <a:buNone/>
              <a:defRPr sz="3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0" indent="0" algn="l" defTabSz="1828800" rtl="0" eaLnBrk="1" latinLnBrk="0" hangingPunct="1">
              <a:lnSpc>
                <a:spcPts val="4500"/>
              </a:lnSpc>
              <a:spcBef>
                <a:spcPts val="0"/>
              </a:spcBef>
              <a:buFontTx/>
              <a:buNone/>
              <a:defRPr sz="3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0" indent="0" algn="l" defTabSz="1828800" rtl="0" eaLnBrk="1" latinLnBrk="0" hangingPunct="1">
              <a:lnSpc>
                <a:spcPts val="4500"/>
              </a:lnSpc>
              <a:spcBef>
                <a:spcPts val="0"/>
              </a:spcBef>
              <a:buFontTx/>
              <a:buNone/>
              <a:defRPr sz="3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0" indent="0" algn="l" defTabSz="1828800" rtl="0" eaLnBrk="1" latinLnBrk="0" hangingPunct="1">
              <a:lnSpc>
                <a:spcPts val="4500"/>
              </a:lnSpc>
              <a:spcBef>
                <a:spcPts val="0"/>
              </a:spcBef>
              <a:buFontTx/>
              <a:buNone/>
              <a:defRPr sz="3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5029200" indent="-457200" algn="l" defTabSz="1828800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3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5943600" indent="-457200" algn="l" defTabSz="1828800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3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6858000" indent="-457200" algn="l" defTabSz="1828800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3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7772400" indent="-457200" algn="l" defTabSz="1828800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3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514350" indent="-514350">
              <a:buFont typeface="+mj-lt"/>
              <a:buAutoNum type="arabicPeriod"/>
            </a:pPr>
            <a:endParaRPr lang="de-DE" dirty="0"/>
          </a:p>
        </p:txBody>
      </p:sp>
      <p:sp>
        <p:nvSpPr>
          <p:cNvPr id="8" name="Inhaltsplatzhalter 2">
            <a:extLst>
              <a:ext uri="{FF2B5EF4-FFF2-40B4-BE49-F238E27FC236}">
                <a16:creationId xmlns:a16="http://schemas.microsoft.com/office/drawing/2014/main" id="{F128C204-638B-DB57-A53E-5B069BCF9D6F}"/>
              </a:ext>
            </a:extLst>
          </p:cNvPr>
          <p:cNvSpPr txBox="1">
            <a:spLocks/>
          </p:cNvSpPr>
          <p:nvPr/>
        </p:nvSpPr>
        <p:spPr>
          <a:xfrm>
            <a:off x="959042" y="1958506"/>
            <a:ext cx="10801350" cy="613309"/>
          </a:xfrm>
          <a:prstGeom prst="rect">
            <a:avLst/>
          </a:prstGeom>
        </p:spPr>
        <p:txBody>
          <a:bodyPr/>
          <a:lstStyle>
            <a:lvl1pPr marL="0" indent="0" algn="l" defTabSz="1828800" rtl="0" eaLnBrk="1" latinLnBrk="0" hangingPunct="1">
              <a:lnSpc>
                <a:spcPts val="4500"/>
              </a:lnSpc>
              <a:spcBef>
                <a:spcPts val="0"/>
              </a:spcBef>
              <a:buFontTx/>
              <a:buNone/>
              <a:defRPr sz="3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0" indent="0" algn="l" defTabSz="1828800" rtl="0" eaLnBrk="1" latinLnBrk="0" hangingPunct="1">
              <a:lnSpc>
                <a:spcPts val="4500"/>
              </a:lnSpc>
              <a:spcBef>
                <a:spcPts val="0"/>
              </a:spcBef>
              <a:buFontTx/>
              <a:buNone/>
              <a:defRPr sz="3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0" indent="0" algn="l" defTabSz="1828800" rtl="0" eaLnBrk="1" latinLnBrk="0" hangingPunct="1">
              <a:lnSpc>
                <a:spcPts val="4500"/>
              </a:lnSpc>
              <a:spcBef>
                <a:spcPts val="0"/>
              </a:spcBef>
              <a:buFontTx/>
              <a:buNone/>
              <a:defRPr sz="3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0" indent="0" algn="l" defTabSz="1828800" rtl="0" eaLnBrk="1" latinLnBrk="0" hangingPunct="1">
              <a:lnSpc>
                <a:spcPts val="4500"/>
              </a:lnSpc>
              <a:spcBef>
                <a:spcPts val="0"/>
              </a:spcBef>
              <a:buFontTx/>
              <a:buNone/>
              <a:defRPr sz="3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0" indent="0" algn="l" defTabSz="1828800" rtl="0" eaLnBrk="1" latinLnBrk="0" hangingPunct="1">
              <a:lnSpc>
                <a:spcPts val="4500"/>
              </a:lnSpc>
              <a:spcBef>
                <a:spcPts val="0"/>
              </a:spcBef>
              <a:buFontTx/>
              <a:buNone/>
              <a:defRPr sz="3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5029200" indent="-457200" algn="l" defTabSz="1828800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3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5943600" indent="-457200" algn="l" defTabSz="1828800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3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6858000" indent="-457200" algn="l" defTabSz="1828800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3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7772400" indent="-457200" algn="l" defTabSz="1828800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3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endParaRPr lang="de-DE" dirty="0"/>
          </a:p>
        </p:txBody>
      </p:sp>
      <p:sp>
        <p:nvSpPr>
          <p:cNvPr id="2" name="Titel 3">
            <a:extLst>
              <a:ext uri="{FF2B5EF4-FFF2-40B4-BE49-F238E27FC236}">
                <a16:creationId xmlns:a16="http://schemas.microsoft.com/office/drawing/2014/main" id="{27C8E140-BD0F-2116-449B-E743E4977C81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3551040" y="4951851"/>
            <a:ext cx="18152342" cy="1025922"/>
          </a:xfrm>
        </p:spPr>
        <p:txBody>
          <a:bodyPr/>
          <a:lstStyle/>
          <a:p>
            <a:pPr algn="ctr"/>
            <a:r>
              <a:rPr lang="de-DE" sz="7200" dirty="0"/>
              <a:t>Vielen Dank für Ihre Aufmerksamkeit!</a:t>
            </a:r>
          </a:p>
        </p:txBody>
      </p:sp>
      <p:sp>
        <p:nvSpPr>
          <p:cNvPr id="6" name="Untertitel 4">
            <a:extLst>
              <a:ext uri="{FF2B5EF4-FFF2-40B4-BE49-F238E27FC236}">
                <a16:creationId xmlns:a16="http://schemas.microsoft.com/office/drawing/2014/main" id="{1CB9F445-14C4-0697-9638-49221B8ECFFE}"/>
              </a:ext>
            </a:extLst>
          </p:cNvPr>
          <p:cNvSpPr txBox="1">
            <a:spLocks/>
          </p:cNvSpPr>
          <p:nvPr/>
        </p:nvSpPr>
        <p:spPr>
          <a:xfrm>
            <a:off x="2775988" y="8357809"/>
            <a:ext cx="19702445" cy="1025922"/>
          </a:xfrm>
          <a:prstGeom prst="rect">
            <a:avLst/>
          </a:prstGeom>
        </p:spPr>
        <p:txBody>
          <a:bodyPr vert="horz" wrap="none" lIns="0" tIns="0" rIns="0" bIns="0" rtlCol="0" anchor="t" anchorCtr="0">
            <a:spAutoFit/>
          </a:bodyPr>
          <a:lstStyle>
            <a:lvl1pPr algn="l" defTabSz="1828800" rtl="0" eaLnBrk="1" latinLnBrk="0" hangingPunct="1">
              <a:lnSpc>
                <a:spcPts val="7980"/>
              </a:lnSpc>
              <a:spcBef>
                <a:spcPct val="0"/>
              </a:spcBef>
              <a:buNone/>
              <a:defRPr sz="7000" kern="1200">
                <a:solidFill>
                  <a:schemeClr val="tx2"/>
                </a:solidFill>
                <a:latin typeface="+mj-lt"/>
                <a:ea typeface="Open Sans ExtraBold" pitchFamily="2" charset="0"/>
                <a:cs typeface="Open Sans ExtraBold" pitchFamily="2" charset="0"/>
              </a:defRPr>
            </a:lvl1pPr>
          </a:lstStyle>
          <a:p>
            <a:r>
              <a:rPr lang="de-DE" sz="7200" dirty="0"/>
              <a:t>Haben Sie noch Fragen oder Anregungen?</a:t>
            </a:r>
          </a:p>
        </p:txBody>
      </p:sp>
    </p:spTree>
    <p:extLst>
      <p:ext uri="{BB962C8B-B14F-4D97-AF65-F5344CB8AC3E}">
        <p14:creationId xmlns:p14="http://schemas.microsoft.com/office/powerpoint/2010/main" val="1062287923"/>
      </p:ext>
    </p:extLst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 show="0">
  <p:cSld>
    <p:spTree>
      <p:nvGrpSpPr>
        <p:cNvPr id="1" name="">
          <a:extLst>
            <a:ext uri="{FF2B5EF4-FFF2-40B4-BE49-F238E27FC236}">
              <a16:creationId xmlns:a16="http://schemas.microsoft.com/office/drawing/2014/main" id="{D614385A-14B1-A7A6-5EBA-CD3FB6E9D6AC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" name="Bildplatzhalter 5">
            <a:extLst>
              <a:ext uri="{FF2B5EF4-FFF2-40B4-BE49-F238E27FC236}">
                <a16:creationId xmlns:a16="http://schemas.microsoft.com/office/drawing/2014/main" id="{5BCECA44-AC0E-5D3C-B2C5-965329409FA7}"/>
              </a:ext>
            </a:extLst>
          </p:cNvPr>
          <p:cNvPicPr>
            <a:picLocks noGrp="1" noChangeAspect="1"/>
          </p:cNvPicPr>
          <p:nvPr>
            <p:ph type="pic" sz="quarter" idx="14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19198" b="19198"/>
          <a:stretch>
            <a:fillRect/>
          </a:stretch>
        </p:blipFill>
        <p:spPr/>
      </p:pic>
      <p:sp>
        <p:nvSpPr>
          <p:cNvPr id="3" name="Titel 2">
            <a:extLst>
              <a:ext uri="{FF2B5EF4-FFF2-40B4-BE49-F238E27FC236}">
                <a16:creationId xmlns:a16="http://schemas.microsoft.com/office/drawing/2014/main" id="{49C07BF7-6AB5-F8BD-5A16-8F614C08A586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395961" y="4648980"/>
            <a:ext cx="17276760" cy="2688621"/>
          </a:xfrm>
        </p:spPr>
        <p:txBody>
          <a:bodyPr/>
          <a:lstStyle/>
          <a:p>
            <a:r>
              <a:rPr lang="de-DE" dirty="0" err="1"/>
              <a:t>Lorem</a:t>
            </a:r>
            <a:r>
              <a:rPr lang="de-DE" dirty="0"/>
              <a:t> </a:t>
            </a:r>
            <a:r>
              <a:rPr lang="de-DE" dirty="0" err="1"/>
              <a:t>ipsum</a:t>
            </a:r>
            <a:br>
              <a:rPr lang="de-DE" dirty="0"/>
            </a:br>
            <a:r>
              <a:rPr lang="de-DE" dirty="0" err="1"/>
              <a:t>est</a:t>
            </a:r>
            <a:r>
              <a:rPr lang="de-DE" dirty="0"/>
              <a:t> </a:t>
            </a:r>
            <a:r>
              <a:rPr lang="de-DE" dirty="0" err="1"/>
              <a:t>doloratum</a:t>
            </a:r>
            <a:r>
              <a:rPr lang="de-DE" dirty="0"/>
              <a:t> </a:t>
            </a:r>
            <a:r>
              <a:rPr lang="de-DE" dirty="0" err="1"/>
              <a:t>sit</a:t>
            </a:r>
            <a:r>
              <a:rPr lang="de-DE" dirty="0"/>
              <a:t>.</a:t>
            </a:r>
          </a:p>
        </p:txBody>
      </p:sp>
      <p:sp>
        <p:nvSpPr>
          <p:cNvPr id="4" name="Textplatzhalter 3">
            <a:extLst>
              <a:ext uri="{FF2B5EF4-FFF2-40B4-BE49-F238E27FC236}">
                <a16:creationId xmlns:a16="http://schemas.microsoft.com/office/drawing/2014/main" id="{D5DFBDD0-2507-F052-AFE1-DC24EABC5729}"/>
              </a:ext>
            </a:extLst>
          </p:cNvPr>
          <p:cNvSpPr>
            <a:spLocks noGrp="1"/>
          </p:cNvSpPr>
          <p:nvPr>
            <p:ph type="body" sz="quarter" idx="15"/>
          </p:nvPr>
        </p:nvSpPr>
        <p:spPr>
          <a:xfrm>
            <a:off x="1106578" y="7415917"/>
            <a:ext cx="8097383" cy="3569545"/>
          </a:xfrm>
        </p:spPr>
        <p:txBody>
          <a:bodyPr/>
          <a:lstStyle/>
          <a:p>
            <a:r>
              <a:rPr lang="de-DE" dirty="0" err="1"/>
              <a:t>Ut</a:t>
            </a:r>
            <a:r>
              <a:rPr lang="de-DE" dirty="0"/>
              <a:t> </a:t>
            </a:r>
            <a:r>
              <a:rPr lang="de-DE" dirty="0" err="1"/>
              <a:t>quunt</a:t>
            </a:r>
            <a:r>
              <a:rPr lang="de-DE" dirty="0"/>
              <a:t> </a:t>
            </a:r>
            <a:r>
              <a:rPr lang="de-DE" dirty="0" err="1"/>
              <a:t>qui</a:t>
            </a:r>
            <a:r>
              <a:rPr lang="de-DE" dirty="0"/>
              <a:t> </a:t>
            </a:r>
            <a:r>
              <a:rPr lang="de-DE" dirty="0" err="1"/>
              <a:t>repudio</a:t>
            </a:r>
            <a:r>
              <a:rPr lang="de-DE" dirty="0"/>
              <a:t> </a:t>
            </a:r>
            <a:r>
              <a:rPr lang="de-DE" dirty="0" err="1"/>
              <a:t>tem</a:t>
            </a:r>
            <a:r>
              <a:rPr lang="de-DE" dirty="0"/>
              <a:t> </a:t>
            </a:r>
            <a:r>
              <a:rPr lang="de-DE" dirty="0" err="1"/>
              <a:t>qui</a:t>
            </a:r>
            <a:r>
              <a:rPr lang="de-DE" dirty="0"/>
              <a:t> </a:t>
            </a:r>
            <a:r>
              <a:rPr lang="de-DE" dirty="0" err="1"/>
              <a:t>consend</a:t>
            </a:r>
            <a:r>
              <a:rPr lang="de-DE" dirty="0"/>
              <a:t> </a:t>
            </a:r>
            <a:r>
              <a:rPr lang="de-DE" dirty="0" err="1"/>
              <a:t>lorem</a:t>
            </a:r>
            <a:r>
              <a:rPr lang="de-DE" dirty="0"/>
              <a:t> </a:t>
            </a:r>
            <a:r>
              <a:rPr lang="de-DE" dirty="0" err="1"/>
              <a:t>ipsum</a:t>
            </a:r>
            <a:r>
              <a:rPr lang="de-DE" dirty="0"/>
              <a:t> </a:t>
            </a:r>
            <a:r>
              <a:rPr lang="de-DE" dirty="0" err="1"/>
              <a:t>eratum</a:t>
            </a:r>
            <a:r>
              <a:rPr lang="de-DE" dirty="0"/>
              <a:t> est.</a:t>
            </a:r>
          </a:p>
          <a:p>
            <a:pPr lvl="1"/>
            <a:r>
              <a:rPr lang="de-DE" dirty="0"/>
              <a:t>Ort, XX. Monat 20XX</a:t>
            </a:r>
          </a:p>
        </p:txBody>
      </p:sp>
      <p:sp>
        <p:nvSpPr>
          <p:cNvPr id="7" name="Rechteck 6">
            <a:extLst>
              <a:ext uri="{FF2B5EF4-FFF2-40B4-BE49-F238E27FC236}">
                <a16:creationId xmlns:a16="http://schemas.microsoft.com/office/drawing/2014/main" id="{E6EA86AE-DFC1-6C98-CDF1-E55F2CE11224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/>
          <p:nvPr/>
        </p:nvSpPr>
        <p:spPr>
          <a:xfrm>
            <a:off x="1108781" y="6044485"/>
            <a:ext cx="10116000" cy="1371432"/>
          </a:xfrm>
          <a:prstGeom prst="rect">
            <a:avLst/>
          </a:prstGeom>
          <a:solidFill>
            <a:schemeClr val="tx2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de-DE"/>
          </a:p>
        </p:txBody>
      </p:sp>
      <p:sp>
        <p:nvSpPr>
          <p:cNvPr id="8" name="Rechteck 7">
            <a:extLst>
              <a:ext uri="{FF2B5EF4-FFF2-40B4-BE49-F238E27FC236}">
                <a16:creationId xmlns:a16="http://schemas.microsoft.com/office/drawing/2014/main" id="{AAF9A8C8-7108-23BB-9ABB-3057B0BBE738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/>
          <p:nvPr/>
        </p:nvSpPr>
        <p:spPr>
          <a:xfrm>
            <a:off x="1108779" y="4589110"/>
            <a:ext cx="7812000" cy="1455375"/>
          </a:xfrm>
          <a:prstGeom prst="rect">
            <a:avLst/>
          </a:prstGeom>
          <a:solidFill>
            <a:schemeClr val="tx2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de-DE"/>
          </a:p>
        </p:txBody>
      </p:sp>
      <p:grpSp>
        <p:nvGrpSpPr>
          <p:cNvPr id="9" name="Gruppieren 8">
            <a:extLst>
              <a:ext uri="{FF2B5EF4-FFF2-40B4-BE49-F238E27FC236}">
                <a16:creationId xmlns:a16="http://schemas.microsoft.com/office/drawing/2014/main" id="{3C07132C-83A7-1531-DEB3-1BCB37399A32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GrpSpPr/>
          <p:nvPr/>
        </p:nvGrpSpPr>
        <p:grpSpPr>
          <a:xfrm>
            <a:off x="7460551" y="4410085"/>
            <a:ext cx="1634400" cy="1634400"/>
            <a:chOff x="14712140" y="4036080"/>
            <a:chExt cx="1634400" cy="1634400"/>
          </a:xfrm>
        </p:grpSpPr>
        <p:sp>
          <p:nvSpPr>
            <p:cNvPr id="10" name="Rechteck 9">
              <a:extLst>
                <a:ext uri="{FF2B5EF4-FFF2-40B4-BE49-F238E27FC236}">
                  <a16:creationId xmlns:a16="http://schemas.microsoft.com/office/drawing/2014/main" id="{8B2043F1-7715-3512-482D-5D6506230900}"/>
                </a:ext>
              </a:extLst>
            </p:cNvPr>
            <p:cNvSpPr/>
            <p:nvPr userDrawn="1"/>
          </p:nvSpPr>
          <p:spPr>
            <a:xfrm rot="10800000">
              <a:off x="16165704" y="4036080"/>
              <a:ext cx="180836" cy="1634400"/>
            </a:xfrm>
            <a:prstGeom prst="rect">
              <a:avLst/>
            </a:prstGeom>
            <a:solidFill>
              <a:schemeClr val="accent2"/>
            </a:solidFill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de-DE" dirty="0"/>
            </a:p>
          </p:txBody>
        </p:sp>
        <p:sp>
          <p:nvSpPr>
            <p:cNvPr id="11" name="Rechteck 10">
              <a:extLst>
                <a:ext uri="{FF2B5EF4-FFF2-40B4-BE49-F238E27FC236}">
                  <a16:creationId xmlns:a16="http://schemas.microsoft.com/office/drawing/2014/main" id="{D64F77AF-B211-EB0F-6CC0-83448A9DEB7A}"/>
                </a:ext>
              </a:extLst>
            </p:cNvPr>
            <p:cNvSpPr/>
            <p:nvPr userDrawn="1"/>
          </p:nvSpPr>
          <p:spPr>
            <a:xfrm rot="5400000">
              <a:off x="15438922" y="3309298"/>
              <a:ext cx="180836" cy="1634400"/>
            </a:xfrm>
            <a:prstGeom prst="rect">
              <a:avLst/>
            </a:prstGeom>
            <a:solidFill>
              <a:schemeClr val="accent2"/>
            </a:solidFill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de-DE" dirty="0"/>
            </a:p>
          </p:txBody>
        </p:sp>
      </p:grpSp>
      <p:grpSp>
        <p:nvGrpSpPr>
          <p:cNvPr id="12" name="Gruppieren 11">
            <a:extLst>
              <a:ext uri="{FF2B5EF4-FFF2-40B4-BE49-F238E27FC236}">
                <a16:creationId xmlns:a16="http://schemas.microsoft.com/office/drawing/2014/main" id="{FD06EF0E-7808-DD41-0BCD-CE7AF8B802CD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GrpSpPr/>
          <p:nvPr/>
        </p:nvGrpSpPr>
        <p:grpSpPr>
          <a:xfrm rot="10800000">
            <a:off x="922338" y="9529348"/>
            <a:ext cx="1634400" cy="1634400"/>
            <a:chOff x="14712140" y="4036080"/>
            <a:chExt cx="1634400" cy="1634400"/>
          </a:xfrm>
          <a:solidFill>
            <a:schemeClr val="accent1"/>
          </a:solidFill>
        </p:grpSpPr>
        <p:sp>
          <p:nvSpPr>
            <p:cNvPr id="13" name="Rechteck 12">
              <a:extLst>
                <a:ext uri="{FF2B5EF4-FFF2-40B4-BE49-F238E27FC236}">
                  <a16:creationId xmlns:a16="http://schemas.microsoft.com/office/drawing/2014/main" id="{A6078BE9-D503-4256-E606-A8B51BACBEB2}"/>
                </a:ext>
              </a:extLst>
            </p:cNvPr>
            <p:cNvSpPr/>
            <p:nvPr userDrawn="1"/>
          </p:nvSpPr>
          <p:spPr>
            <a:xfrm rot="10800000">
              <a:off x="16165704" y="4036080"/>
              <a:ext cx="180836" cy="1634400"/>
            </a:xfrm>
            <a:prstGeom prst="rect">
              <a:avLst/>
            </a:prstGeom>
            <a:grpFill/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de-DE" dirty="0"/>
            </a:p>
          </p:txBody>
        </p:sp>
        <p:sp>
          <p:nvSpPr>
            <p:cNvPr id="14" name="Rechteck 13">
              <a:extLst>
                <a:ext uri="{FF2B5EF4-FFF2-40B4-BE49-F238E27FC236}">
                  <a16:creationId xmlns:a16="http://schemas.microsoft.com/office/drawing/2014/main" id="{0B0DEA95-5C65-7BFF-5ACD-34946005C37B}"/>
                </a:ext>
              </a:extLst>
            </p:cNvPr>
            <p:cNvSpPr/>
            <p:nvPr userDrawn="1"/>
          </p:nvSpPr>
          <p:spPr>
            <a:xfrm rot="5400000">
              <a:off x="15438922" y="3309298"/>
              <a:ext cx="180836" cy="1634400"/>
            </a:xfrm>
            <a:prstGeom prst="rect">
              <a:avLst/>
            </a:prstGeom>
            <a:grpFill/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de-DE" dirty="0"/>
            </a:p>
          </p:txBody>
        </p:sp>
      </p:grpSp>
    </p:spTree>
    <p:extLst>
      <p:ext uri="{BB962C8B-B14F-4D97-AF65-F5344CB8AC3E}">
        <p14:creationId xmlns:p14="http://schemas.microsoft.com/office/powerpoint/2010/main" val="3053138106"/>
      </p:ext>
    </p:extLst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 show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>
            <a:extLst>
              <a:ext uri="{FF2B5EF4-FFF2-40B4-BE49-F238E27FC236}">
                <a16:creationId xmlns:a16="http://schemas.microsoft.com/office/drawing/2014/main" id="{D0980600-3BD6-CAE5-843C-1A14A7931ACA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922337" y="4475969"/>
            <a:ext cx="8475077" cy="1025922"/>
          </a:xfrm>
        </p:spPr>
        <p:txBody>
          <a:bodyPr/>
          <a:lstStyle/>
          <a:p>
            <a:r>
              <a:rPr lang="de-DE" dirty="0"/>
              <a:t>Inhalt – Variante 1</a:t>
            </a:r>
          </a:p>
        </p:txBody>
      </p:sp>
      <p:sp>
        <p:nvSpPr>
          <p:cNvPr id="3" name="Foliennummernplatzhalter 2">
            <a:extLst>
              <a:ext uri="{FF2B5EF4-FFF2-40B4-BE49-F238E27FC236}">
                <a16:creationId xmlns:a16="http://schemas.microsoft.com/office/drawing/2014/main" id="{E3DE01FB-8479-B963-8336-8A40EBD5F12E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B23F893-0DDB-44A8-A790-2AB073B9B557}" type="slidenum">
              <a:rPr lang="de-DE" smtClean="0"/>
              <a:pPr/>
              <a:t>17</a:t>
            </a:fld>
            <a:endParaRPr lang="de-DE" dirty="0"/>
          </a:p>
        </p:txBody>
      </p:sp>
      <p:sp>
        <p:nvSpPr>
          <p:cNvPr id="6" name="Inhaltsplatzhalter 5">
            <a:extLst>
              <a:ext uri="{FF2B5EF4-FFF2-40B4-BE49-F238E27FC236}">
                <a16:creationId xmlns:a16="http://schemas.microsoft.com/office/drawing/2014/main" id="{D017C936-A234-0D1A-2D2F-43C3EAD076A4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922337" y="6087197"/>
            <a:ext cx="22539325" cy="6129787"/>
          </a:xfrm>
        </p:spPr>
        <p:txBody>
          <a:bodyPr/>
          <a:lstStyle/>
          <a:p>
            <a:r>
              <a:rPr lang="de-DE" dirty="0" err="1"/>
              <a:t>Possi</a:t>
            </a:r>
            <a:r>
              <a:rPr lang="de-DE" dirty="0"/>
              <a:t> </a:t>
            </a:r>
            <a:r>
              <a:rPr lang="de-DE" dirty="0" err="1"/>
              <a:t>voloreperrum</a:t>
            </a:r>
            <a:r>
              <a:rPr lang="de-DE" dirty="0"/>
              <a:t> </a:t>
            </a:r>
            <a:r>
              <a:rPr lang="de-DE" dirty="0" err="1"/>
              <a:t>incipsae</a:t>
            </a:r>
            <a:r>
              <a:rPr lang="de-DE" dirty="0"/>
              <a:t>. Nam </a:t>
            </a:r>
            <a:r>
              <a:rPr lang="de-DE" dirty="0" err="1"/>
              <a:t>labo</a:t>
            </a:r>
            <a:r>
              <a:rPr lang="de-DE" dirty="0"/>
              <a:t>. </a:t>
            </a:r>
            <a:r>
              <a:rPr lang="de-DE" dirty="0" err="1"/>
              <a:t>Ut</a:t>
            </a:r>
            <a:r>
              <a:rPr lang="de-DE" dirty="0"/>
              <a:t> </a:t>
            </a:r>
            <a:r>
              <a:rPr lang="de-DE" dirty="0" err="1"/>
              <a:t>omnisqui</a:t>
            </a:r>
            <a:r>
              <a:rPr lang="de-DE" dirty="0"/>
              <a:t> </a:t>
            </a:r>
            <a:r>
              <a:rPr lang="de-DE" dirty="0" err="1"/>
              <a:t>imint</a:t>
            </a:r>
            <a:r>
              <a:rPr lang="de-DE" dirty="0"/>
              <a:t> </a:t>
            </a:r>
            <a:r>
              <a:rPr lang="de-DE" dirty="0" err="1"/>
              <a:t>omniasp</a:t>
            </a:r>
            <a:r>
              <a:rPr lang="de-DE" dirty="0"/>
              <a:t>.</a:t>
            </a:r>
          </a:p>
          <a:p>
            <a:pPr lvl="1"/>
            <a:r>
              <a:rPr lang="de-DE" dirty="0" err="1"/>
              <a:t>ellanto</a:t>
            </a:r>
            <a:r>
              <a:rPr lang="de-DE" dirty="0"/>
              <a:t> </a:t>
            </a:r>
            <a:r>
              <a:rPr lang="de-DE" dirty="0" err="1"/>
              <a:t>tent</a:t>
            </a:r>
            <a:r>
              <a:rPr lang="de-DE" dirty="0"/>
              <a:t> </a:t>
            </a:r>
            <a:r>
              <a:rPr lang="de-DE" dirty="0" err="1"/>
              <a:t>repelen</a:t>
            </a:r>
            <a:r>
              <a:rPr lang="de-DE" dirty="0"/>
              <a:t> </a:t>
            </a:r>
            <a:r>
              <a:rPr lang="de-DE" dirty="0" err="1"/>
              <a:t>tibusa</a:t>
            </a:r>
            <a:r>
              <a:rPr lang="de-DE" dirty="0"/>
              <a:t> </a:t>
            </a:r>
            <a:r>
              <a:rPr lang="de-DE" dirty="0" err="1"/>
              <a:t>plam</a:t>
            </a:r>
            <a:r>
              <a:rPr lang="de-DE" dirty="0"/>
              <a:t>, </a:t>
            </a:r>
            <a:r>
              <a:rPr lang="de-DE" dirty="0" err="1"/>
              <a:t>quiutat</a:t>
            </a:r>
            <a:r>
              <a:rPr lang="de-DE" dirty="0"/>
              <a:t> et laut </a:t>
            </a:r>
            <a:r>
              <a:rPr lang="de-DE" dirty="0" err="1"/>
              <a:t>aceped</a:t>
            </a:r>
            <a:r>
              <a:rPr lang="de-DE" dirty="0"/>
              <a:t> </a:t>
            </a:r>
            <a:r>
              <a:rPr lang="de-DE" dirty="0" err="1"/>
              <a:t>maximpe</a:t>
            </a:r>
            <a:r>
              <a:rPr lang="de-DE" dirty="0"/>
              <a:t>. </a:t>
            </a:r>
          </a:p>
          <a:p>
            <a:endParaRPr lang="de-DE" dirty="0"/>
          </a:p>
          <a:p>
            <a:r>
              <a:rPr lang="de-DE" dirty="0" err="1"/>
              <a:t>Lessusa</a:t>
            </a:r>
            <a:r>
              <a:rPr lang="de-DE" dirty="0"/>
              <a:t> </a:t>
            </a:r>
            <a:r>
              <a:rPr lang="de-DE" dirty="0" err="1"/>
              <a:t>ndebitatur</a:t>
            </a:r>
            <a:r>
              <a:rPr lang="de-DE" dirty="0"/>
              <a:t> </a:t>
            </a:r>
            <a:r>
              <a:rPr lang="de-DE" dirty="0" err="1"/>
              <a:t>aut</a:t>
            </a:r>
            <a:r>
              <a:rPr lang="de-DE" dirty="0"/>
              <a:t> </a:t>
            </a:r>
            <a:r>
              <a:rPr lang="de-DE" dirty="0" err="1"/>
              <a:t>liberio</a:t>
            </a:r>
            <a:r>
              <a:rPr lang="de-DE" dirty="0"/>
              <a:t> </a:t>
            </a:r>
            <a:r>
              <a:rPr lang="de-DE" dirty="0" err="1"/>
              <a:t>stiores</a:t>
            </a:r>
            <a:r>
              <a:rPr lang="de-DE" dirty="0"/>
              <a:t>.</a:t>
            </a:r>
          </a:p>
          <a:p>
            <a:pPr lvl="1"/>
            <a:r>
              <a:rPr lang="de-DE" dirty="0" err="1"/>
              <a:t>Erspeli</a:t>
            </a:r>
            <a:r>
              <a:rPr lang="de-DE" dirty="0"/>
              <a:t> </a:t>
            </a:r>
            <a:r>
              <a:rPr lang="de-DE" dirty="0" err="1"/>
              <a:t>tatempost</a:t>
            </a:r>
            <a:r>
              <a:rPr lang="de-DE" dirty="0"/>
              <a:t>, </a:t>
            </a:r>
            <a:r>
              <a:rPr lang="de-DE" dirty="0" err="1"/>
              <a:t>od</a:t>
            </a:r>
            <a:r>
              <a:rPr lang="de-DE" dirty="0"/>
              <a:t> </a:t>
            </a:r>
            <a:r>
              <a:rPr lang="de-DE" dirty="0" err="1"/>
              <a:t>ut</a:t>
            </a:r>
            <a:r>
              <a:rPr lang="de-DE" dirty="0"/>
              <a:t> </a:t>
            </a:r>
            <a:r>
              <a:rPr lang="de-DE" dirty="0" err="1"/>
              <a:t>hario</a:t>
            </a:r>
            <a:r>
              <a:rPr lang="de-DE" dirty="0"/>
              <a:t> </a:t>
            </a:r>
            <a:r>
              <a:rPr lang="de-DE" dirty="0" err="1"/>
              <a:t>praesci</a:t>
            </a:r>
            <a:r>
              <a:rPr lang="de-DE" dirty="0"/>
              <a:t> </a:t>
            </a:r>
          </a:p>
          <a:p>
            <a:endParaRPr lang="de-DE" dirty="0"/>
          </a:p>
          <a:p>
            <a:endParaRPr lang="de-DE" dirty="0"/>
          </a:p>
          <a:p>
            <a:endParaRPr lang="de-DE" dirty="0"/>
          </a:p>
          <a:p>
            <a:r>
              <a:rPr lang="de-DE" dirty="0" err="1"/>
              <a:t>litate</a:t>
            </a:r>
            <a:r>
              <a:rPr lang="de-DE" dirty="0"/>
              <a:t> </a:t>
            </a:r>
            <a:r>
              <a:rPr lang="de-DE" dirty="0" err="1"/>
              <a:t>velles</a:t>
            </a:r>
            <a:r>
              <a:rPr lang="de-DE" dirty="0"/>
              <a:t> </a:t>
            </a:r>
            <a:r>
              <a:rPr lang="de-DE" dirty="0" err="1"/>
              <a:t>ut</a:t>
            </a:r>
            <a:r>
              <a:rPr lang="de-DE" dirty="0"/>
              <a:t> quam </a:t>
            </a:r>
            <a:r>
              <a:rPr lang="de-DE" dirty="0" err="1"/>
              <a:t>accullaut</a:t>
            </a:r>
            <a:r>
              <a:rPr lang="de-DE" dirty="0"/>
              <a:t>.</a:t>
            </a:r>
          </a:p>
          <a:p>
            <a:endParaRPr lang="de-DE" dirty="0"/>
          </a:p>
          <a:p>
            <a:r>
              <a:rPr lang="de-DE" dirty="0" err="1"/>
              <a:t>Ut</a:t>
            </a:r>
            <a:r>
              <a:rPr lang="de-DE" dirty="0"/>
              <a:t> </a:t>
            </a:r>
            <a:r>
              <a:rPr lang="de-DE" dirty="0" err="1"/>
              <a:t>iur</a:t>
            </a:r>
            <a:r>
              <a:rPr lang="de-DE" dirty="0"/>
              <a:t> </a:t>
            </a:r>
            <a:r>
              <a:rPr lang="de-DE" dirty="0" err="1"/>
              <a:t>molest</a:t>
            </a:r>
            <a:r>
              <a:rPr lang="de-DE" dirty="0"/>
              <a:t> </a:t>
            </a:r>
            <a:r>
              <a:rPr lang="de-DE" dirty="0" err="1"/>
              <a:t>fugit</a:t>
            </a:r>
            <a:r>
              <a:rPr lang="de-DE" dirty="0"/>
              <a:t> et </a:t>
            </a:r>
            <a:r>
              <a:rPr lang="de-DE" dirty="0" err="1"/>
              <a:t>ma</a:t>
            </a:r>
            <a:r>
              <a:rPr lang="de-DE" dirty="0"/>
              <a:t> </a:t>
            </a:r>
            <a:r>
              <a:rPr lang="de-DE" dirty="0" err="1"/>
              <a:t>autem</a:t>
            </a:r>
            <a:r>
              <a:rPr lang="de-DE" dirty="0"/>
              <a:t> </a:t>
            </a:r>
            <a:r>
              <a:rPr lang="de-DE" dirty="0" err="1"/>
              <a:t>volumquis</a:t>
            </a:r>
            <a:r>
              <a:rPr lang="de-DE" dirty="0"/>
              <a:t> </a:t>
            </a:r>
            <a:r>
              <a:rPr lang="de-DE" dirty="0" err="1"/>
              <a:t>alibea</a:t>
            </a:r>
            <a:r>
              <a:rPr lang="de-DE" dirty="0"/>
              <a:t> </a:t>
            </a:r>
            <a:r>
              <a:rPr lang="de-DE" dirty="0" err="1"/>
              <a:t>parundusam</a:t>
            </a:r>
            <a:r>
              <a:rPr lang="de-DE" dirty="0"/>
              <a:t>.</a:t>
            </a:r>
          </a:p>
          <a:p>
            <a:endParaRPr lang="de-DE" dirty="0"/>
          </a:p>
          <a:p>
            <a:r>
              <a:rPr lang="de-DE" dirty="0" err="1"/>
              <a:t>Cuptae</a:t>
            </a:r>
            <a:r>
              <a:rPr lang="de-DE" dirty="0"/>
              <a:t> </a:t>
            </a:r>
            <a:r>
              <a:rPr lang="de-DE" dirty="0" err="1"/>
              <a:t>maio</a:t>
            </a:r>
            <a:r>
              <a:rPr lang="de-DE" dirty="0"/>
              <a:t> quam </a:t>
            </a:r>
            <a:r>
              <a:rPr lang="de-DE" dirty="0" err="1"/>
              <a:t>que</a:t>
            </a:r>
            <a:r>
              <a:rPr lang="de-DE" dirty="0"/>
              <a:t> </a:t>
            </a:r>
            <a:r>
              <a:rPr lang="de-DE" dirty="0" err="1"/>
              <a:t>omnim</a:t>
            </a:r>
            <a:r>
              <a:rPr lang="de-DE" dirty="0"/>
              <a:t> </a:t>
            </a:r>
            <a:r>
              <a:rPr lang="de-DE" dirty="0" err="1"/>
              <a:t>volorrovit</a:t>
            </a:r>
            <a:r>
              <a:rPr lang="de-DE" dirty="0"/>
              <a:t> </a:t>
            </a:r>
            <a:r>
              <a:rPr lang="de-DE" dirty="0" err="1"/>
              <a:t>que</a:t>
            </a:r>
            <a:r>
              <a:rPr lang="de-DE" dirty="0"/>
              <a:t> quo </a:t>
            </a:r>
            <a:r>
              <a:rPr lang="de-DE" dirty="0" err="1"/>
              <a:t>molore</a:t>
            </a:r>
            <a:r>
              <a:rPr lang="de-DE" dirty="0"/>
              <a:t>, </a:t>
            </a:r>
            <a:r>
              <a:rPr lang="de-DE" dirty="0" err="1"/>
              <a:t>audae</a:t>
            </a:r>
            <a:r>
              <a:rPr lang="de-DE" dirty="0"/>
              <a:t> </a:t>
            </a:r>
            <a:r>
              <a:rPr lang="de-DE" dirty="0" err="1"/>
              <a:t>sit</a:t>
            </a:r>
            <a:r>
              <a:rPr lang="de-DE" dirty="0"/>
              <a:t> </a:t>
            </a:r>
            <a:r>
              <a:rPr lang="de-DE" dirty="0" err="1"/>
              <a:t>magnihil</a:t>
            </a:r>
            <a:r>
              <a:rPr lang="de-DE" dirty="0"/>
              <a:t> </a:t>
            </a:r>
            <a:r>
              <a:rPr lang="de-DE" dirty="0" err="1"/>
              <a:t>ma</a:t>
            </a:r>
            <a:r>
              <a:rPr lang="de-DE" dirty="0"/>
              <a:t>.</a:t>
            </a:r>
          </a:p>
        </p:txBody>
      </p:sp>
    </p:spTree>
    <p:extLst>
      <p:ext uri="{BB962C8B-B14F-4D97-AF65-F5344CB8AC3E}">
        <p14:creationId xmlns:p14="http://schemas.microsoft.com/office/powerpoint/2010/main" val="1294406216"/>
      </p:ext>
    </p:extLst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 show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>
            <a:extLst>
              <a:ext uri="{FF2B5EF4-FFF2-40B4-BE49-F238E27FC236}">
                <a16:creationId xmlns:a16="http://schemas.microsoft.com/office/drawing/2014/main" id="{E896E9C3-FEFD-7113-CA98-D70F5E17B410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922337" y="3553066"/>
            <a:ext cx="8475077" cy="1025922"/>
          </a:xfrm>
        </p:spPr>
        <p:txBody>
          <a:bodyPr/>
          <a:lstStyle/>
          <a:p>
            <a:r>
              <a:rPr lang="de-DE" dirty="0"/>
              <a:t>Inhalt – Variante 2</a:t>
            </a:r>
          </a:p>
        </p:txBody>
      </p:sp>
      <p:sp>
        <p:nvSpPr>
          <p:cNvPr id="3" name="Foliennummernplatzhalter 2">
            <a:extLst>
              <a:ext uri="{FF2B5EF4-FFF2-40B4-BE49-F238E27FC236}">
                <a16:creationId xmlns:a16="http://schemas.microsoft.com/office/drawing/2014/main" id="{901E985C-3E76-EE2E-5D96-002E8C832E51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B23F893-0DDB-44A8-A790-2AB073B9B557}" type="slidenum">
              <a:rPr lang="de-DE" smtClean="0"/>
              <a:pPr/>
              <a:t>18</a:t>
            </a:fld>
            <a:endParaRPr lang="de-DE" dirty="0"/>
          </a:p>
        </p:txBody>
      </p:sp>
      <p:sp>
        <p:nvSpPr>
          <p:cNvPr id="6" name="Inhaltsplatzhalter 5">
            <a:extLst>
              <a:ext uri="{FF2B5EF4-FFF2-40B4-BE49-F238E27FC236}">
                <a16:creationId xmlns:a16="http://schemas.microsoft.com/office/drawing/2014/main" id="{C8594136-5E0B-2E27-18F6-EAE4B3B14B2B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de-DE" dirty="0" err="1"/>
              <a:t>Possi</a:t>
            </a:r>
            <a:r>
              <a:rPr lang="de-DE" dirty="0"/>
              <a:t> </a:t>
            </a:r>
            <a:r>
              <a:rPr lang="de-DE" dirty="0" err="1"/>
              <a:t>voloreperrum</a:t>
            </a:r>
            <a:r>
              <a:rPr lang="de-DE" dirty="0"/>
              <a:t> </a:t>
            </a:r>
            <a:r>
              <a:rPr lang="de-DE" dirty="0" err="1"/>
              <a:t>incipsae</a:t>
            </a:r>
            <a:r>
              <a:rPr lang="de-DE" dirty="0"/>
              <a:t>. Nam </a:t>
            </a:r>
            <a:r>
              <a:rPr lang="de-DE" dirty="0" err="1"/>
              <a:t>labo</a:t>
            </a:r>
            <a:r>
              <a:rPr lang="de-DE" dirty="0"/>
              <a:t>. </a:t>
            </a:r>
            <a:r>
              <a:rPr lang="de-DE" dirty="0" err="1"/>
              <a:t>Ut</a:t>
            </a:r>
            <a:r>
              <a:rPr lang="de-DE" dirty="0"/>
              <a:t> </a:t>
            </a:r>
            <a:r>
              <a:rPr lang="de-DE" dirty="0" err="1"/>
              <a:t>omnisqui</a:t>
            </a:r>
            <a:r>
              <a:rPr lang="de-DE" dirty="0"/>
              <a:t> </a:t>
            </a:r>
            <a:r>
              <a:rPr lang="de-DE" dirty="0" err="1"/>
              <a:t>imint</a:t>
            </a:r>
            <a:r>
              <a:rPr lang="de-DE" dirty="0"/>
              <a:t> </a:t>
            </a:r>
            <a:r>
              <a:rPr lang="de-DE" dirty="0" err="1"/>
              <a:t>omniasp</a:t>
            </a:r>
            <a:r>
              <a:rPr lang="de-DE" dirty="0"/>
              <a:t>.</a:t>
            </a:r>
          </a:p>
          <a:p>
            <a:pPr lvl="1"/>
            <a:r>
              <a:rPr lang="de-DE" dirty="0" err="1"/>
              <a:t>ellanto</a:t>
            </a:r>
            <a:r>
              <a:rPr lang="de-DE" dirty="0"/>
              <a:t> </a:t>
            </a:r>
            <a:r>
              <a:rPr lang="de-DE" dirty="0" err="1"/>
              <a:t>tent</a:t>
            </a:r>
            <a:r>
              <a:rPr lang="de-DE" dirty="0"/>
              <a:t> </a:t>
            </a:r>
            <a:r>
              <a:rPr lang="de-DE" dirty="0" err="1"/>
              <a:t>repelen</a:t>
            </a:r>
            <a:r>
              <a:rPr lang="de-DE" dirty="0"/>
              <a:t> </a:t>
            </a:r>
            <a:r>
              <a:rPr lang="de-DE" dirty="0" err="1"/>
              <a:t>tibusa</a:t>
            </a:r>
            <a:r>
              <a:rPr lang="de-DE" dirty="0"/>
              <a:t> </a:t>
            </a:r>
            <a:r>
              <a:rPr lang="de-DE" dirty="0" err="1"/>
              <a:t>plam</a:t>
            </a:r>
            <a:r>
              <a:rPr lang="de-DE" dirty="0"/>
              <a:t>, </a:t>
            </a:r>
            <a:r>
              <a:rPr lang="de-DE" dirty="0" err="1"/>
              <a:t>quiutat</a:t>
            </a:r>
            <a:r>
              <a:rPr lang="de-DE" dirty="0"/>
              <a:t> et laut </a:t>
            </a:r>
            <a:r>
              <a:rPr lang="de-DE" dirty="0" err="1"/>
              <a:t>aceped</a:t>
            </a:r>
            <a:r>
              <a:rPr lang="de-DE" dirty="0"/>
              <a:t> </a:t>
            </a:r>
            <a:r>
              <a:rPr lang="de-DE" dirty="0" err="1"/>
              <a:t>maximpe</a:t>
            </a:r>
            <a:r>
              <a:rPr lang="de-DE" dirty="0"/>
              <a:t>. </a:t>
            </a:r>
          </a:p>
          <a:p>
            <a:endParaRPr lang="de-DE" dirty="0"/>
          </a:p>
          <a:p>
            <a:r>
              <a:rPr lang="de-DE" dirty="0" err="1"/>
              <a:t>Lessusa</a:t>
            </a:r>
            <a:r>
              <a:rPr lang="de-DE" dirty="0"/>
              <a:t> </a:t>
            </a:r>
            <a:r>
              <a:rPr lang="de-DE" dirty="0" err="1"/>
              <a:t>ndebitatur</a:t>
            </a:r>
            <a:r>
              <a:rPr lang="de-DE" dirty="0"/>
              <a:t> </a:t>
            </a:r>
            <a:r>
              <a:rPr lang="de-DE" dirty="0" err="1"/>
              <a:t>aut</a:t>
            </a:r>
            <a:r>
              <a:rPr lang="de-DE" dirty="0"/>
              <a:t> </a:t>
            </a:r>
            <a:r>
              <a:rPr lang="de-DE" dirty="0" err="1"/>
              <a:t>liberio</a:t>
            </a:r>
            <a:r>
              <a:rPr lang="de-DE" dirty="0"/>
              <a:t> </a:t>
            </a:r>
            <a:r>
              <a:rPr lang="de-DE" dirty="0" err="1"/>
              <a:t>stiores</a:t>
            </a:r>
            <a:r>
              <a:rPr lang="de-DE" dirty="0"/>
              <a:t>.</a:t>
            </a:r>
          </a:p>
          <a:p>
            <a:pPr lvl="1"/>
            <a:r>
              <a:rPr lang="de-DE" dirty="0" err="1"/>
              <a:t>Erspeli</a:t>
            </a:r>
            <a:r>
              <a:rPr lang="de-DE" dirty="0"/>
              <a:t> </a:t>
            </a:r>
            <a:r>
              <a:rPr lang="de-DE" dirty="0" err="1"/>
              <a:t>tatempost</a:t>
            </a:r>
            <a:r>
              <a:rPr lang="de-DE" dirty="0"/>
              <a:t>, </a:t>
            </a:r>
            <a:r>
              <a:rPr lang="de-DE" dirty="0" err="1"/>
              <a:t>od</a:t>
            </a:r>
            <a:r>
              <a:rPr lang="de-DE" dirty="0"/>
              <a:t> </a:t>
            </a:r>
            <a:r>
              <a:rPr lang="de-DE" dirty="0" err="1"/>
              <a:t>ut</a:t>
            </a:r>
            <a:r>
              <a:rPr lang="de-DE" dirty="0"/>
              <a:t> </a:t>
            </a:r>
            <a:r>
              <a:rPr lang="de-DE" dirty="0" err="1"/>
              <a:t>hario</a:t>
            </a:r>
            <a:r>
              <a:rPr lang="de-DE" dirty="0"/>
              <a:t> </a:t>
            </a:r>
            <a:r>
              <a:rPr lang="de-DE" dirty="0" err="1"/>
              <a:t>praesci</a:t>
            </a:r>
            <a:r>
              <a:rPr lang="de-DE" dirty="0"/>
              <a:t> </a:t>
            </a:r>
          </a:p>
          <a:p>
            <a:endParaRPr lang="de-DE" dirty="0"/>
          </a:p>
          <a:p>
            <a:r>
              <a:rPr lang="de-DE" dirty="0" err="1"/>
              <a:t>litate</a:t>
            </a:r>
            <a:r>
              <a:rPr lang="de-DE" dirty="0"/>
              <a:t> </a:t>
            </a:r>
            <a:r>
              <a:rPr lang="de-DE" dirty="0" err="1"/>
              <a:t>velles</a:t>
            </a:r>
            <a:r>
              <a:rPr lang="de-DE" dirty="0"/>
              <a:t> </a:t>
            </a:r>
            <a:r>
              <a:rPr lang="de-DE" dirty="0" err="1"/>
              <a:t>ut</a:t>
            </a:r>
            <a:r>
              <a:rPr lang="de-DE" dirty="0"/>
              <a:t> quam </a:t>
            </a:r>
            <a:r>
              <a:rPr lang="de-DE" dirty="0" err="1"/>
              <a:t>accullaut</a:t>
            </a:r>
            <a:r>
              <a:rPr lang="de-DE" dirty="0"/>
              <a:t>.</a:t>
            </a:r>
          </a:p>
          <a:p>
            <a:endParaRPr lang="de-DE" dirty="0"/>
          </a:p>
          <a:p>
            <a:r>
              <a:rPr lang="de-DE" dirty="0" err="1"/>
              <a:t>Ut</a:t>
            </a:r>
            <a:r>
              <a:rPr lang="de-DE" dirty="0"/>
              <a:t> </a:t>
            </a:r>
            <a:r>
              <a:rPr lang="de-DE" dirty="0" err="1"/>
              <a:t>iur</a:t>
            </a:r>
            <a:r>
              <a:rPr lang="de-DE" dirty="0"/>
              <a:t> </a:t>
            </a:r>
            <a:r>
              <a:rPr lang="de-DE" dirty="0" err="1"/>
              <a:t>molest</a:t>
            </a:r>
            <a:r>
              <a:rPr lang="de-DE" dirty="0"/>
              <a:t> fugit et </a:t>
            </a:r>
            <a:r>
              <a:rPr lang="de-DE" dirty="0" err="1"/>
              <a:t>ma</a:t>
            </a:r>
            <a:r>
              <a:rPr lang="de-DE" dirty="0"/>
              <a:t> </a:t>
            </a:r>
            <a:r>
              <a:rPr lang="de-DE" dirty="0" err="1"/>
              <a:t>autem</a:t>
            </a:r>
            <a:r>
              <a:rPr lang="de-DE" dirty="0"/>
              <a:t> </a:t>
            </a:r>
            <a:r>
              <a:rPr lang="de-DE" dirty="0" err="1"/>
              <a:t>volumquis</a:t>
            </a:r>
            <a:r>
              <a:rPr lang="de-DE" dirty="0"/>
              <a:t> </a:t>
            </a:r>
            <a:r>
              <a:rPr lang="de-DE" dirty="0" err="1"/>
              <a:t>alibea</a:t>
            </a:r>
            <a:r>
              <a:rPr lang="de-DE" dirty="0"/>
              <a:t> </a:t>
            </a:r>
            <a:r>
              <a:rPr lang="de-DE" dirty="0" err="1"/>
              <a:t>parundusam</a:t>
            </a:r>
            <a:r>
              <a:rPr lang="de-DE" dirty="0"/>
              <a:t>.</a:t>
            </a:r>
          </a:p>
          <a:p>
            <a:endParaRPr lang="de-DE" dirty="0"/>
          </a:p>
          <a:p>
            <a:r>
              <a:rPr lang="de-DE" dirty="0" err="1"/>
              <a:t>Cuptae</a:t>
            </a:r>
            <a:r>
              <a:rPr lang="de-DE" dirty="0"/>
              <a:t> </a:t>
            </a:r>
            <a:r>
              <a:rPr lang="de-DE" dirty="0" err="1"/>
              <a:t>maio</a:t>
            </a:r>
            <a:r>
              <a:rPr lang="de-DE" dirty="0"/>
              <a:t> quam </a:t>
            </a:r>
            <a:r>
              <a:rPr lang="de-DE" dirty="0" err="1"/>
              <a:t>que</a:t>
            </a:r>
            <a:r>
              <a:rPr lang="de-DE" dirty="0"/>
              <a:t> </a:t>
            </a:r>
            <a:r>
              <a:rPr lang="de-DE" dirty="0" err="1"/>
              <a:t>omnim</a:t>
            </a:r>
            <a:r>
              <a:rPr lang="de-DE" dirty="0"/>
              <a:t> </a:t>
            </a:r>
            <a:r>
              <a:rPr lang="de-DE" dirty="0" err="1"/>
              <a:t>volorrovit</a:t>
            </a:r>
            <a:r>
              <a:rPr lang="de-DE" dirty="0"/>
              <a:t> </a:t>
            </a:r>
            <a:r>
              <a:rPr lang="de-DE" dirty="0" err="1"/>
              <a:t>que</a:t>
            </a:r>
            <a:r>
              <a:rPr lang="de-DE" dirty="0"/>
              <a:t> quo </a:t>
            </a:r>
            <a:r>
              <a:rPr lang="de-DE" dirty="0" err="1"/>
              <a:t>molore</a:t>
            </a:r>
            <a:r>
              <a:rPr lang="de-DE" dirty="0"/>
              <a:t>, </a:t>
            </a:r>
            <a:r>
              <a:rPr lang="de-DE" dirty="0" err="1"/>
              <a:t>audae</a:t>
            </a:r>
            <a:r>
              <a:rPr lang="de-DE" dirty="0"/>
              <a:t> </a:t>
            </a:r>
            <a:r>
              <a:rPr lang="de-DE" dirty="0" err="1"/>
              <a:t>sit</a:t>
            </a:r>
            <a:r>
              <a:rPr lang="de-DE" dirty="0"/>
              <a:t> </a:t>
            </a:r>
            <a:r>
              <a:rPr lang="de-DE" dirty="0" err="1"/>
              <a:t>magnihil</a:t>
            </a:r>
            <a:r>
              <a:rPr lang="de-DE" dirty="0"/>
              <a:t> </a:t>
            </a:r>
            <a:r>
              <a:rPr lang="de-DE" dirty="0" err="1"/>
              <a:t>ma</a:t>
            </a:r>
            <a:r>
              <a:rPr lang="de-DE" dirty="0"/>
              <a:t>.</a:t>
            </a:r>
          </a:p>
          <a:p>
            <a:endParaRPr lang="de-DE" dirty="0"/>
          </a:p>
          <a:p>
            <a:r>
              <a:rPr lang="de-DE" dirty="0" err="1"/>
              <a:t>lessusa</a:t>
            </a:r>
            <a:r>
              <a:rPr lang="de-DE" dirty="0"/>
              <a:t> </a:t>
            </a:r>
            <a:r>
              <a:rPr lang="de-DE" dirty="0" err="1"/>
              <a:t>ndebitatur</a:t>
            </a:r>
            <a:r>
              <a:rPr lang="de-DE" dirty="0"/>
              <a:t> </a:t>
            </a:r>
            <a:r>
              <a:rPr lang="de-DE" dirty="0" err="1"/>
              <a:t>aut</a:t>
            </a:r>
            <a:r>
              <a:rPr lang="de-DE" dirty="0"/>
              <a:t> </a:t>
            </a:r>
            <a:r>
              <a:rPr lang="de-DE" dirty="0" err="1"/>
              <a:t>ut</a:t>
            </a:r>
            <a:r>
              <a:rPr lang="de-DE" dirty="0"/>
              <a:t> </a:t>
            </a:r>
            <a:r>
              <a:rPr lang="de-DE" dirty="0" err="1"/>
              <a:t>liberio</a:t>
            </a:r>
            <a:r>
              <a:rPr lang="de-DE" dirty="0"/>
              <a:t> </a:t>
            </a:r>
            <a:r>
              <a:rPr lang="de-DE" dirty="0" err="1"/>
              <a:t>stiores</a:t>
            </a:r>
            <a:r>
              <a:rPr lang="de-DE" dirty="0"/>
              <a:t> </a:t>
            </a:r>
            <a:r>
              <a:rPr lang="de-DE" dirty="0" err="1"/>
              <a:t>tiunto</a:t>
            </a:r>
            <a:r>
              <a:rPr lang="de-DE" dirty="0"/>
              <a:t> </a:t>
            </a:r>
            <a:r>
              <a:rPr lang="de-DE" dirty="0" err="1"/>
              <a:t>odipsumquia</a:t>
            </a:r>
            <a:r>
              <a:rPr lang="de-DE" dirty="0"/>
              <a:t> </a:t>
            </a:r>
            <a:r>
              <a:rPr lang="de-DE" dirty="0" err="1"/>
              <a:t>iurandersp</a:t>
            </a:r>
            <a:endParaRPr lang="de-DE" dirty="0"/>
          </a:p>
          <a:p>
            <a:endParaRPr lang="de-DE" dirty="0"/>
          </a:p>
        </p:txBody>
      </p:sp>
    </p:spTree>
    <p:extLst>
      <p:ext uri="{BB962C8B-B14F-4D97-AF65-F5344CB8AC3E}">
        <p14:creationId xmlns:p14="http://schemas.microsoft.com/office/powerpoint/2010/main" val="1808029546"/>
      </p:ext>
    </p:extLst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 show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platzhalter 1">
            <a:extLst>
              <a:ext uri="{FF2B5EF4-FFF2-40B4-BE49-F238E27FC236}">
                <a16:creationId xmlns:a16="http://schemas.microsoft.com/office/drawing/2014/main" id="{C0E20B0A-AD44-CB9C-C96F-EEA0231C50E2}"/>
              </a:ext>
            </a:extLst>
          </p:cNvPr>
          <p:cNvSpPr>
            <a:spLocks noGrp="1"/>
          </p:cNvSpPr>
          <p:nvPr>
            <p:ph type="body" sz="quarter" idx="13"/>
          </p:nvPr>
        </p:nvSpPr>
        <p:spPr/>
        <p:txBody>
          <a:bodyPr/>
          <a:lstStyle/>
          <a:p>
            <a:r>
              <a:rPr lang="de-DE" dirty="0"/>
              <a:t>01</a:t>
            </a:r>
          </a:p>
        </p:txBody>
      </p:sp>
      <p:sp>
        <p:nvSpPr>
          <p:cNvPr id="3" name="Titel 2">
            <a:extLst>
              <a:ext uri="{FF2B5EF4-FFF2-40B4-BE49-F238E27FC236}">
                <a16:creationId xmlns:a16="http://schemas.microsoft.com/office/drawing/2014/main" id="{9F428AE0-3BA3-EAC7-5FD5-B29FEB2D819F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9630000" y="5065734"/>
            <a:ext cx="10070936" cy="2333972"/>
          </a:xfrm>
        </p:spPr>
        <p:txBody>
          <a:bodyPr/>
          <a:lstStyle/>
          <a:p>
            <a:r>
              <a:rPr lang="de-DE" dirty="0"/>
              <a:t>Das ist eine </a:t>
            </a:r>
            <a:br>
              <a:rPr lang="de-DE" dirty="0"/>
            </a:br>
            <a:r>
              <a:rPr lang="de-DE" dirty="0"/>
              <a:t>Kapiteltrennseite</a:t>
            </a:r>
          </a:p>
        </p:txBody>
      </p:sp>
      <p:sp>
        <p:nvSpPr>
          <p:cNvPr id="6" name="Foliennummernplatzhalter 5">
            <a:extLst>
              <a:ext uri="{FF2B5EF4-FFF2-40B4-BE49-F238E27FC236}">
                <a16:creationId xmlns:a16="http://schemas.microsoft.com/office/drawing/2014/main" id="{FF2C6A65-FAD5-7984-EBF4-004D0395614E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B23F893-0DDB-44A8-A790-2AB073B9B557}" type="slidenum">
              <a:rPr lang="de-DE" smtClean="0"/>
              <a:pPr/>
              <a:t>19</a:t>
            </a:fld>
            <a:endParaRPr lang="de-DE" dirty="0"/>
          </a:p>
        </p:txBody>
      </p:sp>
      <p:grpSp>
        <p:nvGrpSpPr>
          <p:cNvPr id="7" name="Gruppieren 6">
            <a:extLst>
              <a:ext uri="{FF2B5EF4-FFF2-40B4-BE49-F238E27FC236}">
                <a16:creationId xmlns:a16="http://schemas.microsoft.com/office/drawing/2014/main" id="{7305D400-FC90-B4BB-33E5-AAA27F9566B3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GrpSpPr>
            <a:grpSpLocks noChangeAspect="1"/>
          </p:cNvGrpSpPr>
          <p:nvPr/>
        </p:nvGrpSpPr>
        <p:grpSpPr>
          <a:xfrm rot="10800000">
            <a:off x="20276331" y="4749189"/>
            <a:ext cx="1450800" cy="1450800"/>
            <a:chOff x="6447692" y="1586522"/>
            <a:chExt cx="1270800" cy="1270800"/>
          </a:xfrm>
          <a:solidFill>
            <a:schemeClr val="accent2"/>
          </a:solidFill>
        </p:grpSpPr>
        <p:sp>
          <p:nvSpPr>
            <p:cNvPr id="8" name="Rechteck 7">
              <a:extLst>
                <a:ext uri="{FF2B5EF4-FFF2-40B4-BE49-F238E27FC236}">
                  <a16:creationId xmlns:a16="http://schemas.microsoft.com/office/drawing/2014/main" id="{1ABB4C25-AF76-1D65-4DD2-B9ABA6D297D9}"/>
                </a:ext>
              </a:extLst>
            </p:cNvPr>
            <p:cNvSpPr/>
            <p:nvPr userDrawn="1"/>
          </p:nvSpPr>
          <p:spPr>
            <a:xfrm>
              <a:off x="6447692" y="1586522"/>
              <a:ext cx="158400" cy="1270800"/>
            </a:xfrm>
            <a:prstGeom prst="rect">
              <a:avLst/>
            </a:prstGeom>
            <a:grpFill/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de-DE" dirty="0"/>
            </a:p>
          </p:txBody>
        </p:sp>
        <p:sp>
          <p:nvSpPr>
            <p:cNvPr id="9" name="Rechteck 8">
              <a:extLst>
                <a:ext uri="{FF2B5EF4-FFF2-40B4-BE49-F238E27FC236}">
                  <a16:creationId xmlns:a16="http://schemas.microsoft.com/office/drawing/2014/main" id="{CAB069DC-0873-C715-DC5A-A410C98BAAFF}"/>
                </a:ext>
              </a:extLst>
            </p:cNvPr>
            <p:cNvSpPr/>
            <p:nvPr userDrawn="1"/>
          </p:nvSpPr>
          <p:spPr>
            <a:xfrm rot="16200000">
              <a:off x="7003892" y="2142722"/>
              <a:ext cx="158400" cy="1270800"/>
            </a:xfrm>
            <a:prstGeom prst="rect">
              <a:avLst/>
            </a:prstGeom>
            <a:grpFill/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de-DE" dirty="0"/>
            </a:p>
          </p:txBody>
        </p:sp>
      </p:grpSp>
    </p:spTree>
    <p:extLst>
      <p:ext uri="{BB962C8B-B14F-4D97-AF65-F5344CB8AC3E}">
        <p14:creationId xmlns:p14="http://schemas.microsoft.com/office/powerpoint/2010/main" val="4067810922"/>
      </p:ext>
    </p:extLst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 show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Foliennummernplatzhalter 3">
            <a:extLst>
              <a:ext uri="{FF2B5EF4-FFF2-40B4-BE49-F238E27FC236}">
                <a16:creationId xmlns:a16="http://schemas.microsoft.com/office/drawing/2014/main" id="{A73179EC-F63F-4B1B-9134-D151458B6DA5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B23F893-0DDB-44A8-A790-2AB073B9B557}" type="slidenum">
              <a:rPr lang="de-DE" smtClean="0"/>
              <a:pPr/>
              <a:t>20</a:t>
            </a:fld>
            <a:endParaRPr lang="de-DE" dirty="0"/>
          </a:p>
        </p:txBody>
      </p:sp>
    </p:spTree>
    <p:extLst>
      <p:ext uri="{BB962C8B-B14F-4D97-AF65-F5344CB8AC3E}">
        <p14:creationId xmlns:p14="http://schemas.microsoft.com/office/powerpoint/2010/main" val="3024034046"/>
      </p:ext>
    </p:extLst>
  </p:cSld>
  <p:clrMapOvr>
    <a:masterClrMapping/>
  </p:clrMapOvr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 show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>
            <a:extLst>
              <a:ext uri="{FF2B5EF4-FFF2-40B4-BE49-F238E27FC236}">
                <a16:creationId xmlns:a16="http://schemas.microsoft.com/office/drawing/2014/main" id="{A4E7039E-94D2-6496-1A4D-B9EB76BB9A2D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 dirty="0"/>
              <a:t>Ut </a:t>
            </a:r>
            <a:r>
              <a:rPr lang="fr-FR" dirty="0" err="1"/>
              <a:t>quunt</a:t>
            </a:r>
            <a:r>
              <a:rPr lang="fr-FR" dirty="0"/>
              <a:t> qui </a:t>
            </a:r>
            <a:r>
              <a:rPr lang="fr-FR" dirty="0" err="1"/>
              <a:t>repudio</a:t>
            </a:r>
            <a:r>
              <a:rPr lang="fr-FR" dirty="0"/>
              <a:t> </a:t>
            </a:r>
            <a:endParaRPr lang="de-DE" dirty="0"/>
          </a:p>
        </p:txBody>
      </p:sp>
      <p:sp>
        <p:nvSpPr>
          <p:cNvPr id="3" name="Inhaltsplatzhalter 2">
            <a:extLst>
              <a:ext uri="{FF2B5EF4-FFF2-40B4-BE49-F238E27FC236}">
                <a16:creationId xmlns:a16="http://schemas.microsoft.com/office/drawing/2014/main" id="{DA68F229-D5E0-AA40-82A2-10BC8739CF66}"/>
              </a:ext>
            </a:extLst>
          </p:cNvPr>
          <p:cNvSpPr>
            <a:spLocks noGrp="1"/>
          </p:cNvSpPr>
          <p:nvPr>
            <p:ph idx="17"/>
          </p:nvPr>
        </p:nvSpPr>
        <p:spPr/>
        <p:txBody>
          <a:bodyPr/>
          <a:lstStyle/>
          <a:p>
            <a:r>
              <a:rPr lang="de-DE" dirty="0"/>
              <a:t>Das ist eine Subheadline</a:t>
            </a:r>
          </a:p>
        </p:txBody>
      </p:sp>
      <p:sp>
        <p:nvSpPr>
          <p:cNvPr id="4" name="Foliennummernplatzhalter 3">
            <a:extLst>
              <a:ext uri="{FF2B5EF4-FFF2-40B4-BE49-F238E27FC236}">
                <a16:creationId xmlns:a16="http://schemas.microsoft.com/office/drawing/2014/main" id="{DCFE7B61-B853-6DC3-06C5-C896CEB21A7B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B23F893-0DDB-44A8-A790-2AB073B9B557}" type="slidenum">
              <a:rPr lang="de-DE" smtClean="0"/>
              <a:pPr/>
              <a:t>21</a:t>
            </a:fld>
            <a:endParaRPr lang="de-DE" dirty="0"/>
          </a:p>
        </p:txBody>
      </p:sp>
      <p:sp>
        <p:nvSpPr>
          <p:cNvPr id="7" name="Inhaltsplatzhalter 6">
            <a:extLst>
              <a:ext uri="{FF2B5EF4-FFF2-40B4-BE49-F238E27FC236}">
                <a16:creationId xmlns:a16="http://schemas.microsoft.com/office/drawing/2014/main" id="{4B42F8F1-EEB0-9930-1957-CBD072BFCB47}"/>
              </a:ext>
            </a:extLst>
          </p:cNvPr>
          <p:cNvSpPr>
            <a:spLocks noGrp="1"/>
          </p:cNvSpPr>
          <p:nvPr>
            <p:ph idx="18"/>
          </p:nvPr>
        </p:nvSpPr>
        <p:spPr>
          <a:xfrm>
            <a:off x="922337" y="5968800"/>
            <a:ext cx="22539325" cy="6077904"/>
          </a:xfrm>
        </p:spPr>
        <p:txBody>
          <a:bodyPr/>
          <a:lstStyle/>
          <a:p>
            <a:pPr marL="457200" indent="-457200">
              <a:buFont typeface="Wingdings" panose="05000000000000000000" pitchFamily="2" charset="2"/>
              <a:buChar char="§"/>
            </a:pPr>
            <a:r>
              <a:rPr lang="de-DE" dirty="0"/>
              <a:t>On </a:t>
            </a:r>
            <a:r>
              <a:rPr lang="de-DE" dirty="0" err="1"/>
              <a:t>rest</a:t>
            </a:r>
            <a:r>
              <a:rPr lang="de-DE" dirty="0"/>
              <a:t> quo </a:t>
            </a:r>
            <a:r>
              <a:rPr lang="de-DE" dirty="0" err="1"/>
              <a:t>quaeriation</a:t>
            </a:r>
            <a:r>
              <a:rPr lang="de-DE" dirty="0"/>
              <a:t> </a:t>
            </a:r>
            <a:r>
              <a:rPr lang="de-DE" dirty="0" err="1"/>
              <a:t>eum</a:t>
            </a:r>
            <a:r>
              <a:rPr lang="de-DE" dirty="0"/>
              <a:t> </a:t>
            </a:r>
            <a:r>
              <a:rPr lang="de-DE" dirty="0" err="1"/>
              <a:t>ipicidis</a:t>
            </a:r>
            <a:r>
              <a:rPr lang="de-DE" dirty="0"/>
              <a:t> </a:t>
            </a:r>
            <a:r>
              <a:rPr lang="de-DE" dirty="0" err="1"/>
              <a:t>asitendae</a:t>
            </a:r>
            <a:r>
              <a:rPr lang="de-DE" dirty="0"/>
              <a:t> </a:t>
            </a:r>
            <a:r>
              <a:rPr lang="de-DE" dirty="0" err="1"/>
              <a:t>inum</a:t>
            </a:r>
            <a:r>
              <a:rPr lang="de-DE" dirty="0"/>
              <a:t> </a:t>
            </a:r>
            <a:r>
              <a:rPr lang="de-DE" dirty="0" err="1"/>
              <a:t>fuga</a:t>
            </a:r>
            <a:r>
              <a:rPr lang="de-DE" dirty="0"/>
              <a:t>. </a:t>
            </a:r>
          </a:p>
          <a:p>
            <a:pPr marL="457200" indent="-457200">
              <a:buFont typeface="Wingdings" panose="05000000000000000000" pitchFamily="2" charset="2"/>
              <a:buChar char="§"/>
            </a:pPr>
            <a:r>
              <a:rPr lang="de-DE" dirty="0" err="1"/>
              <a:t>Nem</a:t>
            </a:r>
            <a:r>
              <a:rPr lang="de-DE" dirty="0"/>
              <a:t> </a:t>
            </a:r>
            <a:r>
              <a:rPr lang="de-DE" dirty="0" err="1"/>
              <a:t>unt</a:t>
            </a:r>
            <a:r>
              <a:rPr lang="de-DE" dirty="0"/>
              <a:t> </a:t>
            </a:r>
            <a:r>
              <a:rPr lang="de-DE" dirty="0" err="1"/>
              <a:t>dolendiam</a:t>
            </a:r>
            <a:r>
              <a:rPr lang="de-DE" dirty="0"/>
              <a:t> </a:t>
            </a:r>
            <a:r>
              <a:rPr lang="de-DE" dirty="0" err="1"/>
              <a:t>eserovit</a:t>
            </a:r>
            <a:r>
              <a:rPr lang="de-DE" dirty="0"/>
              <a:t> </a:t>
            </a:r>
            <a:r>
              <a:rPr lang="de-DE" dirty="0" err="1"/>
              <a:t>venia</a:t>
            </a:r>
            <a:r>
              <a:rPr lang="de-DE" dirty="0"/>
              <a:t> </a:t>
            </a:r>
            <a:r>
              <a:rPr lang="de-DE" dirty="0" err="1"/>
              <a:t>sumquatus</a:t>
            </a:r>
            <a:r>
              <a:rPr lang="de-DE" dirty="0"/>
              <a:t> </a:t>
            </a:r>
            <a:r>
              <a:rPr lang="de-DE" dirty="0" err="1"/>
              <a:t>doluptiis</a:t>
            </a:r>
            <a:r>
              <a:rPr lang="de-DE" dirty="0"/>
              <a:t> </a:t>
            </a:r>
            <a:r>
              <a:rPr lang="de-DE" dirty="0" err="1"/>
              <a:t>voluptatur</a:t>
            </a:r>
            <a:r>
              <a:rPr lang="de-DE" dirty="0"/>
              <a:t> </a:t>
            </a:r>
            <a:r>
              <a:rPr lang="de-DE" dirty="0" err="1"/>
              <a:t>accuptatium</a:t>
            </a:r>
            <a:r>
              <a:rPr lang="de-DE" dirty="0"/>
              <a:t> </a:t>
            </a:r>
          </a:p>
          <a:p>
            <a:pPr marL="457200" indent="-457200">
              <a:buFont typeface="Wingdings" panose="05000000000000000000" pitchFamily="2" charset="2"/>
              <a:buChar char="§"/>
            </a:pPr>
            <a:r>
              <a:rPr lang="de-DE" dirty="0" err="1"/>
              <a:t>Gui</a:t>
            </a:r>
            <a:r>
              <a:rPr lang="de-DE" dirty="0"/>
              <a:t> </a:t>
            </a:r>
            <a:r>
              <a:rPr lang="de-DE" dirty="0" err="1"/>
              <a:t>num</a:t>
            </a:r>
            <a:r>
              <a:rPr lang="de-DE" dirty="0"/>
              <a:t> </a:t>
            </a:r>
            <a:r>
              <a:rPr lang="de-DE" dirty="0" err="1"/>
              <a:t>explabo</a:t>
            </a:r>
            <a:r>
              <a:rPr lang="de-DE" dirty="0"/>
              <a:t> </a:t>
            </a:r>
            <a:r>
              <a:rPr lang="de-DE" dirty="0" err="1"/>
              <a:t>ritemosamus</a:t>
            </a:r>
            <a:r>
              <a:rPr lang="de-DE" dirty="0"/>
              <a:t> </a:t>
            </a:r>
            <a:r>
              <a:rPr lang="de-DE" dirty="0" err="1"/>
              <a:t>dolorepero</a:t>
            </a:r>
            <a:r>
              <a:rPr lang="de-DE" dirty="0"/>
              <a:t> </a:t>
            </a:r>
            <a:r>
              <a:rPr lang="de-DE" dirty="0" err="1"/>
              <a:t>consequam</a:t>
            </a:r>
            <a:r>
              <a:rPr lang="de-DE" dirty="0"/>
              <a:t> es </a:t>
            </a:r>
            <a:r>
              <a:rPr lang="de-DE" dirty="0" err="1"/>
              <a:t>dus</a:t>
            </a:r>
            <a:r>
              <a:rPr lang="de-DE" dirty="0"/>
              <a:t> sed </a:t>
            </a:r>
          </a:p>
          <a:p>
            <a:pPr marL="457200" indent="-457200">
              <a:buFont typeface="Wingdings" panose="05000000000000000000" pitchFamily="2" charset="2"/>
              <a:buChar char="§"/>
            </a:pPr>
            <a:r>
              <a:rPr lang="de-DE" dirty="0" err="1"/>
              <a:t>Quias</a:t>
            </a:r>
            <a:r>
              <a:rPr lang="de-DE" dirty="0"/>
              <a:t> </a:t>
            </a:r>
            <a:r>
              <a:rPr lang="de-DE" dirty="0" err="1"/>
              <a:t>as</a:t>
            </a:r>
            <a:r>
              <a:rPr lang="de-DE" dirty="0"/>
              <a:t> </a:t>
            </a:r>
            <a:r>
              <a:rPr lang="de-DE" dirty="0" err="1"/>
              <a:t>quaes</a:t>
            </a:r>
            <a:r>
              <a:rPr lang="de-DE" dirty="0"/>
              <a:t> </a:t>
            </a:r>
            <a:r>
              <a:rPr lang="de-DE" dirty="0" err="1"/>
              <a:t>consequat</a:t>
            </a:r>
            <a:r>
              <a:rPr lang="de-DE" dirty="0"/>
              <a:t> </a:t>
            </a:r>
            <a:r>
              <a:rPr lang="de-DE" dirty="0" err="1"/>
              <a:t>dolenit</a:t>
            </a:r>
            <a:r>
              <a:rPr lang="de-DE" dirty="0"/>
              <a:t> </a:t>
            </a:r>
            <a:r>
              <a:rPr lang="de-DE" dirty="0" err="1"/>
              <a:t>offictempos</a:t>
            </a:r>
            <a:r>
              <a:rPr lang="de-DE" dirty="0"/>
              <a:t> </a:t>
            </a:r>
            <a:r>
              <a:rPr lang="de-DE" dirty="0" err="1"/>
              <a:t>soles</a:t>
            </a:r>
            <a:r>
              <a:rPr lang="de-DE" dirty="0"/>
              <a:t> </a:t>
            </a:r>
            <a:r>
              <a:rPr lang="de-DE" dirty="0" err="1"/>
              <a:t>debit</a:t>
            </a:r>
            <a:r>
              <a:rPr lang="de-DE" dirty="0"/>
              <a:t>, </a:t>
            </a:r>
            <a:r>
              <a:rPr lang="de-DE" dirty="0" err="1"/>
              <a:t>sinustior</a:t>
            </a:r>
            <a:r>
              <a:rPr lang="de-DE" dirty="0"/>
              <a:t> ad </a:t>
            </a:r>
            <a:r>
              <a:rPr lang="de-DE" dirty="0" err="1"/>
              <a:t>que</a:t>
            </a:r>
            <a:r>
              <a:rPr lang="de-DE" dirty="0"/>
              <a:t> sam, </a:t>
            </a:r>
          </a:p>
          <a:p>
            <a:pPr marL="457200" indent="-457200">
              <a:buFont typeface="Wingdings" panose="05000000000000000000" pitchFamily="2" charset="2"/>
              <a:buChar char="§"/>
            </a:pPr>
            <a:r>
              <a:rPr lang="de-DE" dirty="0" err="1"/>
              <a:t>Tes</a:t>
            </a:r>
            <a:r>
              <a:rPr lang="de-DE" dirty="0"/>
              <a:t> </a:t>
            </a:r>
            <a:r>
              <a:rPr lang="de-DE" dirty="0" err="1"/>
              <a:t>dolum</a:t>
            </a:r>
            <a:r>
              <a:rPr lang="de-DE" dirty="0"/>
              <a:t> </a:t>
            </a:r>
            <a:r>
              <a:rPr lang="de-DE" dirty="0" err="1"/>
              <a:t>samus</a:t>
            </a:r>
            <a:r>
              <a:rPr lang="de-DE" dirty="0"/>
              <a:t>. </a:t>
            </a:r>
            <a:r>
              <a:rPr lang="de-DE" dirty="0" err="1"/>
              <a:t>Dictur</a:t>
            </a:r>
            <a:r>
              <a:rPr lang="de-DE" dirty="0"/>
              <a:t>, </a:t>
            </a:r>
            <a:r>
              <a:rPr lang="de-DE" dirty="0" err="1"/>
              <a:t>aut</a:t>
            </a:r>
            <a:r>
              <a:rPr lang="de-DE" dirty="0"/>
              <a:t> </a:t>
            </a:r>
            <a:r>
              <a:rPr lang="de-DE" dirty="0" err="1"/>
              <a:t>ant</a:t>
            </a:r>
            <a:r>
              <a:rPr lang="de-DE" dirty="0"/>
              <a:t> </a:t>
            </a:r>
            <a:r>
              <a:rPr lang="de-DE" dirty="0" err="1"/>
              <a:t>inum</a:t>
            </a:r>
            <a:r>
              <a:rPr lang="de-DE" dirty="0"/>
              <a:t> </a:t>
            </a:r>
            <a:r>
              <a:rPr lang="de-DE" dirty="0" err="1"/>
              <a:t>dolorio</a:t>
            </a:r>
            <a:r>
              <a:rPr lang="de-DE" dirty="0"/>
              <a:t> </a:t>
            </a:r>
            <a:r>
              <a:rPr lang="de-DE" dirty="0" err="1"/>
              <a:t>nsequatem</a:t>
            </a:r>
            <a:r>
              <a:rPr lang="de-DE" dirty="0"/>
              <a:t> </a:t>
            </a:r>
            <a:r>
              <a:rPr lang="de-DE" dirty="0" err="1"/>
              <a:t>quodis</a:t>
            </a:r>
            <a:r>
              <a:rPr lang="de-DE" dirty="0"/>
              <a:t> ad </a:t>
            </a:r>
          </a:p>
          <a:p>
            <a:pPr marL="457200" indent="-457200">
              <a:buFont typeface="Wingdings" panose="05000000000000000000" pitchFamily="2" charset="2"/>
              <a:buChar char="§"/>
            </a:pPr>
            <a:r>
              <a:rPr lang="de-DE" dirty="0" err="1"/>
              <a:t>que</a:t>
            </a:r>
            <a:r>
              <a:rPr lang="de-DE" dirty="0"/>
              <a:t> </a:t>
            </a:r>
            <a:r>
              <a:rPr lang="de-DE" dirty="0" err="1"/>
              <a:t>dolupta</a:t>
            </a:r>
            <a:r>
              <a:rPr lang="de-DE" dirty="0"/>
              <a:t> </a:t>
            </a:r>
            <a:r>
              <a:rPr lang="de-DE" dirty="0" err="1"/>
              <a:t>tessimus</a:t>
            </a:r>
            <a:r>
              <a:rPr lang="de-DE" dirty="0"/>
              <a:t> </a:t>
            </a:r>
            <a:r>
              <a:rPr lang="de-DE" dirty="0" err="1"/>
              <a:t>nimusam</a:t>
            </a:r>
            <a:r>
              <a:rPr lang="de-DE" dirty="0"/>
              <a:t> </a:t>
            </a:r>
            <a:r>
              <a:rPr lang="de-DE" dirty="0" err="1"/>
              <a:t>dolestius</a:t>
            </a:r>
            <a:r>
              <a:rPr lang="de-DE" dirty="0"/>
              <a:t> </a:t>
            </a:r>
            <a:r>
              <a:rPr lang="de-DE" dirty="0" err="1"/>
              <a:t>int</a:t>
            </a:r>
            <a:r>
              <a:rPr lang="de-DE" dirty="0"/>
              <a:t> </a:t>
            </a:r>
            <a:r>
              <a:rPr lang="de-DE" dirty="0" err="1"/>
              <a:t>ilibusdae</a:t>
            </a:r>
            <a:r>
              <a:rPr lang="de-DE" dirty="0"/>
              <a:t>. </a:t>
            </a:r>
          </a:p>
          <a:p>
            <a:pPr marL="457200" indent="-457200">
              <a:buFont typeface="Wingdings" panose="05000000000000000000" pitchFamily="2" charset="2"/>
              <a:buChar char="§"/>
            </a:pPr>
            <a:r>
              <a:rPr lang="de-DE" dirty="0"/>
              <a:t>Sed mint </a:t>
            </a:r>
            <a:r>
              <a:rPr lang="de-DE" dirty="0" err="1"/>
              <a:t>volo</a:t>
            </a:r>
            <a:r>
              <a:rPr lang="de-DE" dirty="0"/>
              <a:t> </a:t>
            </a:r>
            <a:r>
              <a:rPr lang="de-DE" dirty="0" err="1"/>
              <a:t>eiunt</a:t>
            </a:r>
            <a:r>
              <a:rPr lang="de-DE" dirty="0"/>
              <a:t> </a:t>
            </a:r>
            <a:r>
              <a:rPr lang="de-DE" dirty="0" err="1"/>
              <a:t>repudam</a:t>
            </a:r>
            <a:r>
              <a:rPr lang="de-DE" dirty="0"/>
              <a:t> </a:t>
            </a:r>
            <a:r>
              <a:rPr lang="de-DE" dirty="0" err="1"/>
              <a:t>exceste</a:t>
            </a:r>
            <a:r>
              <a:rPr lang="de-DE" dirty="0"/>
              <a:t> </a:t>
            </a:r>
            <a:r>
              <a:rPr lang="de-DE" dirty="0" err="1"/>
              <a:t>pa</a:t>
            </a:r>
            <a:r>
              <a:rPr lang="de-DE" dirty="0"/>
              <a:t> </a:t>
            </a:r>
            <a:r>
              <a:rPr lang="de-DE" dirty="0" err="1"/>
              <a:t>poria</a:t>
            </a:r>
            <a:r>
              <a:rPr lang="de-DE" dirty="0"/>
              <a:t> </a:t>
            </a:r>
            <a:r>
              <a:rPr lang="de-DE" dirty="0" err="1"/>
              <a:t>nesera</a:t>
            </a:r>
            <a:r>
              <a:rPr lang="de-DE" dirty="0"/>
              <a:t> non.</a:t>
            </a:r>
          </a:p>
        </p:txBody>
      </p:sp>
    </p:spTree>
    <p:extLst>
      <p:ext uri="{BB962C8B-B14F-4D97-AF65-F5344CB8AC3E}">
        <p14:creationId xmlns:p14="http://schemas.microsoft.com/office/powerpoint/2010/main" val="3625630739"/>
      </p:ext>
    </p:extLst>
  </p:cSld>
  <p:clrMapOvr>
    <a:masterClrMapping/>
  </p:clrMapOvr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 show="0">
  <p:cSld>
    <p:spTree>
      <p:nvGrpSpPr>
        <p:cNvPr id="1" name="">
          <a:extLst>
            <a:ext uri="{FF2B5EF4-FFF2-40B4-BE49-F238E27FC236}">
              <a16:creationId xmlns:a16="http://schemas.microsoft.com/office/drawing/2014/main" id="{FD1940DD-1D19-37E9-300E-FB39D4866AD7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>
            <a:extLst>
              <a:ext uri="{FF2B5EF4-FFF2-40B4-BE49-F238E27FC236}">
                <a16:creationId xmlns:a16="http://schemas.microsoft.com/office/drawing/2014/main" id="{998070FB-A018-EEB2-ACEE-6F3B5F2FF7E6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 dirty="0"/>
              <a:t>Ut </a:t>
            </a:r>
            <a:r>
              <a:rPr lang="fr-FR" dirty="0" err="1"/>
              <a:t>quunt</a:t>
            </a:r>
            <a:r>
              <a:rPr lang="fr-FR" dirty="0"/>
              <a:t> qui </a:t>
            </a:r>
            <a:r>
              <a:rPr lang="fr-FR" dirty="0" err="1"/>
              <a:t>repudio</a:t>
            </a:r>
            <a:r>
              <a:rPr lang="fr-FR" dirty="0"/>
              <a:t> </a:t>
            </a:r>
            <a:endParaRPr lang="de-DE" dirty="0"/>
          </a:p>
        </p:txBody>
      </p:sp>
      <p:sp>
        <p:nvSpPr>
          <p:cNvPr id="3" name="Inhaltsplatzhalter 2">
            <a:extLst>
              <a:ext uri="{FF2B5EF4-FFF2-40B4-BE49-F238E27FC236}">
                <a16:creationId xmlns:a16="http://schemas.microsoft.com/office/drawing/2014/main" id="{C47BD8A2-ECE2-0F20-7C37-036C0F6C8E9F}"/>
              </a:ext>
            </a:extLst>
          </p:cNvPr>
          <p:cNvSpPr>
            <a:spLocks noGrp="1"/>
          </p:cNvSpPr>
          <p:nvPr>
            <p:ph idx="17"/>
          </p:nvPr>
        </p:nvSpPr>
        <p:spPr/>
        <p:txBody>
          <a:bodyPr/>
          <a:lstStyle/>
          <a:p>
            <a:r>
              <a:rPr lang="de-DE" dirty="0"/>
              <a:t>Das ist eine Subheadline</a:t>
            </a:r>
          </a:p>
        </p:txBody>
      </p:sp>
      <p:sp>
        <p:nvSpPr>
          <p:cNvPr id="4" name="Foliennummernplatzhalter 3">
            <a:extLst>
              <a:ext uri="{FF2B5EF4-FFF2-40B4-BE49-F238E27FC236}">
                <a16:creationId xmlns:a16="http://schemas.microsoft.com/office/drawing/2014/main" id="{73EF1F87-D147-ABAE-E27D-5AA38BB6F12D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B23F893-0DDB-44A8-A790-2AB073B9B557}" type="slidenum">
              <a:rPr lang="de-DE" smtClean="0"/>
              <a:pPr/>
              <a:t>22</a:t>
            </a:fld>
            <a:endParaRPr lang="de-DE" dirty="0"/>
          </a:p>
        </p:txBody>
      </p:sp>
      <p:sp>
        <p:nvSpPr>
          <p:cNvPr id="7" name="Inhaltsplatzhalter 6">
            <a:extLst>
              <a:ext uri="{FF2B5EF4-FFF2-40B4-BE49-F238E27FC236}">
                <a16:creationId xmlns:a16="http://schemas.microsoft.com/office/drawing/2014/main" id="{0577634A-9B94-DF54-67C3-52A52B590D4B}"/>
              </a:ext>
            </a:extLst>
          </p:cNvPr>
          <p:cNvSpPr>
            <a:spLocks noGrp="1"/>
          </p:cNvSpPr>
          <p:nvPr>
            <p:ph idx="18"/>
          </p:nvPr>
        </p:nvSpPr>
        <p:spPr>
          <a:xfrm>
            <a:off x="922337" y="5968800"/>
            <a:ext cx="22539325" cy="6077904"/>
          </a:xfrm>
        </p:spPr>
        <p:txBody>
          <a:bodyPr/>
          <a:lstStyle/>
          <a:p>
            <a:pPr marL="514350" indent="-514350">
              <a:buFont typeface="+mj-lt"/>
              <a:buAutoNum type="arabicPeriod"/>
            </a:pPr>
            <a:r>
              <a:rPr lang="de-DE" dirty="0"/>
              <a:t>On </a:t>
            </a:r>
            <a:r>
              <a:rPr lang="de-DE" dirty="0" err="1"/>
              <a:t>rest</a:t>
            </a:r>
            <a:r>
              <a:rPr lang="de-DE" dirty="0"/>
              <a:t> quo </a:t>
            </a:r>
            <a:r>
              <a:rPr lang="de-DE" dirty="0" err="1"/>
              <a:t>quaeriation</a:t>
            </a:r>
            <a:r>
              <a:rPr lang="de-DE" dirty="0"/>
              <a:t> </a:t>
            </a:r>
            <a:r>
              <a:rPr lang="de-DE" dirty="0" err="1"/>
              <a:t>eum</a:t>
            </a:r>
            <a:r>
              <a:rPr lang="de-DE" dirty="0"/>
              <a:t> </a:t>
            </a:r>
            <a:r>
              <a:rPr lang="de-DE" dirty="0" err="1"/>
              <a:t>ipicidis</a:t>
            </a:r>
            <a:r>
              <a:rPr lang="de-DE" dirty="0"/>
              <a:t> </a:t>
            </a:r>
            <a:r>
              <a:rPr lang="de-DE" dirty="0" err="1"/>
              <a:t>asitendae</a:t>
            </a:r>
            <a:r>
              <a:rPr lang="de-DE" dirty="0"/>
              <a:t> </a:t>
            </a:r>
            <a:r>
              <a:rPr lang="de-DE" dirty="0" err="1"/>
              <a:t>inum</a:t>
            </a:r>
            <a:r>
              <a:rPr lang="de-DE" dirty="0"/>
              <a:t> </a:t>
            </a:r>
            <a:r>
              <a:rPr lang="de-DE" dirty="0" err="1"/>
              <a:t>fuga</a:t>
            </a:r>
            <a:r>
              <a:rPr lang="de-DE" dirty="0"/>
              <a:t>. </a:t>
            </a:r>
          </a:p>
          <a:p>
            <a:pPr marL="514350" indent="-514350">
              <a:buFont typeface="+mj-lt"/>
              <a:buAutoNum type="arabicPeriod"/>
            </a:pPr>
            <a:r>
              <a:rPr lang="de-DE" dirty="0" err="1"/>
              <a:t>Nem</a:t>
            </a:r>
            <a:r>
              <a:rPr lang="de-DE" dirty="0"/>
              <a:t> </a:t>
            </a:r>
            <a:r>
              <a:rPr lang="de-DE" dirty="0" err="1"/>
              <a:t>unt</a:t>
            </a:r>
            <a:r>
              <a:rPr lang="de-DE" dirty="0"/>
              <a:t> </a:t>
            </a:r>
            <a:r>
              <a:rPr lang="de-DE" dirty="0" err="1"/>
              <a:t>dolendiam</a:t>
            </a:r>
            <a:r>
              <a:rPr lang="de-DE" dirty="0"/>
              <a:t> </a:t>
            </a:r>
            <a:r>
              <a:rPr lang="de-DE" dirty="0" err="1"/>
              <a:t>eserovit</a:t>
            </a:r>
            <a:r>
              <a:rPr lang="de-DE" dirty="0"/>
              <a:t> </a:t>
            </a:r>
            <a:r>
              <a:rPr lang="de-DE" dirty="0" err="1"/>
              <a:t>venia</a:t>
            </a:r>
            <a:r>
              <a:rPr lang="de-DE" dirty="0"/>
              <a:t> </a:t>
            </a:r>
            <a:r>
              <a:rPr lang="de-DE" dirty="0" err="1"/>
              <a:t>sumquatus</a:t>
            </a:r>
            <a:r>
              <a:rPr lang="de-DE" dirty="0"/>
              <a:t> </a:t>
            </a:r>
            <a:r>
              <a:rPr lang="de-DE" dirty="0" err="1"/>
              <a:t>doluptiis</a:t>
            </a:r>
            <a:r>
              <a:rPr lang="de-DE" dirty="0"/>
              <a:t> </a:t>
            </a:r>
            <a:r>
              <a:rPr lang="de-DE" dirty="0" err="1"/>
              <a:t>voluptatur</a:t>
            </a:r>
            <a:r>
              <a:rPr lang="de-DE" dirty="0"/>
              <a:t> </a:t>
            </a:r>
            <a:r>
              <a:rPr lang="de-DE" dirty="0" err="1"/>
              <a:t>accuptatium</a:t>
            </a:r>
            <a:r>
              <a:rPr lang="de-DE" dirty="0"/>
              <a:t> </a:t>
            </a:r>
          </a:p>
          <a:p>
            <a:pPr marL="514350" indent="-514350">
              <a:buFont typeface="+mj-lt"/>
              <a:buAutoNum type="arabicPeriod"/>
            </a:pPr>
            <a:r>
              <a:rPr lang="de-DE" dirty="0" err="1"/>
              <a:t>Gui</a:t>
            </a:r>
            <a:r>
              <a:rPr lang="de-DE" dirty="0"/>
              <a:t> </a:t>
            </a:r>
            <a:r>
              <a:rPr lang="de-DE" dirty="0" err="1"/>
              <a:t>num</a:t>
            </a:r>
            <a:r>
              <a:rPr lang="de-DE" dirty="0"/>
              <a:t> </a:t>
            </a:r>
            <a:r>
              <a:rPr lang="de-DE" dirty="0" err="1"/>
              <a:t>explabo</a:t>
            </a:r>
            <a:r>
              <a:rPr lang="de-DE" dirty="0"/>
              <a:t> </a:t>
            </a:r>
            <a:r>
              <a:rPr lang="de-DE" dirty="0" err="1"/>
              <a:t>ritemosamus</a:t>
            </a:r>
            <a:r>
              <a:rPr lang="de-DE" dirty="0"/>
              <a:t> </a:t>
            </a:r>
            <a:r>
              <a:rPr lang="de-DE" dirty="0" err="1"/>
              <a:t>dolorepero</a:t>
            </a:r>
            <a:r>
              <a:rPr lang="de-DE" dirty="0"/>
              <a:t> </a:t>
            </a:r>
            <a:r>
              <a:rPr lang="de-DE" dirty="0" err="1"/>
              <a:t>consequam</a:t>
            </a:r>
            <a:r>
              <a:rPr lang="de-DE" dirty="0"/>
              <a:t> es </a:t>
            </a:r>
            <a:r>
              <a:rPr lang="de-DE" dirty="0" err="1"/>
              <a:t>dus</a:t>
            </a:r>
            <a:r>
              <a:rPr lang="de-DE" dirty="0"/>
              <a:t> sed </a:t>
            </a:r>
          </a:p>
          <a:p>
            <a:pPr marL="514350" indent="-514350">
              <a:buFont typeface="+mj-lt"/>
              <a:buAutoNum type="arabicPeriod"/>
            </a:pPr>
            <a:r>
              <a:rPr lang="de-DE" dirty="0" err="1"/>
              <a:t>Quias</a:t>
            </a:r>
            <a:r>
              <a:rPr lang="de-DE" dirty="0"/>
              <a:t> </a:t>
            </a:r>
            <a:r>
              <a:rPr lang="de-DE" dirty="0" err="1"/>
              <a:t>as</a:t>
            </a:r>
            <a:r>
              <a:rPr lang="de-DE" dirty="0"/>
              <a:t> </a:t>
            </a:r>
            <a:r>
              <a:rPr lang="de-DE" dirty="0" err="1"/>
              <a:t>quaes</a:t>
            </a:r>
            <a:r>
              <a:rPr lang="de-DE" dirty="0"/>
              <a:t> </a:t>
            </a:r>
            <a:r>
              <a:rPr lang="de-DE" dirty="0" err="1"/>
              <a:t>consequat</a:t>
            </a:r>
            <a:r>
              <a:rPr lang="de-DE" dirty="0"/>
              <a:t> </a:t>
            </a:r>
            <a:r>
              <a:rPr lang="de-DE" dirty="0" err="1"/>
              <a:t>dolenit</a:t>
            </a:r>
            <a:r>
              <a:rPr lang="de-DE" dirty="0"/>
              <a:t> </a:t>
            </a:r>
            <a:r>
              <a:rPr lang="de-DE" dirty="0" err="1"/>
              <a:t>offictempos</a:t>
            </a:r>
            <a:r>
              <a:rPr lang="de-DE" dirty="0"/>
              <a:t> </a:t>
            </a:r>
            <a:r>
              <a:rPr lang="de-DE" dirty="0" err="1"/>
              <a:t>soles</a:t>
            </a:r>
            <a:r>
              <a:rPr lang="de-DE" dirty="0"/>
              <a:t> </a:t>
            </a:r>
            <a:r>
              <a:rPr lang="de-DE" dirty="0" err="1"/>
              <a:t>debit</a:t>
            </a:r>
            <a:r>
              <a:rPr lang="de-DE" dirty="0"/>
              <a:t>, </a:t>
            </a:r>
            <a:r>
              <a:rPr lang="de-DE" dirty="0" err="1"/>
              <a:t>sinustior</a:t>
            </a:r>
            <a:r>
              <a:rPr lang="de-DE" dirty="0"/>
              <a:t> ad </a:t>
            </a:r>
            <a:r>
              <a:rPr lang="de-DE" dirty="0" err="1"/>
              <a:t>que</a:t>
            </a:r>
            <a:r>
              <a:rPr lang="de-DE" dirty="0"/>
              <a:t> sam, </a:t>
            </a:r>
          </a:p>
          <a:p>
            <a:pPr marL="514350" indent="-514350">
              <a:buFont typeface="+mj-lt"/>
              <a:buAutoNum type="arabicPeriod"/>
            </a:pPr>
            <a:r>
              <a:rPr lang="de-DE" dirty="0" err="1"/>
              <a:t>Tes</a:t>
            </a:r>
            <a:r>
              <a:rPr lang="de-DE" dirty="0"/>
              <a:t> </a:t>
            </a:r>
            <a:r>
              <a:rPr lang="de-DE" dirty="0" err="1"/>
              <a:t>dolum</a:t>
            </a:r>
            <a:r>
              <a:rPr lang="de-DE" dirty="0"/>
              <a:t> </a:t>
            </a:r>
            <a:r>
              <a:rPr lang="de-DE" dirty="0" err="1"/>
              <a:t>samus</a:t>
            </a:r>
            <a:r>
              <a:rPr lang="de-DE" dirty="0"/>
              <a:t>. </a:t>
            </a:r>
            <a:r>
              <a:rPr lang="de-DE" dirty="0" err="1"/>
              <a:t>Dictur</a:t>
            </a:r>
            <a:r>
              <a:rPr lang="de-DE" dirty="0"/>
              <a:t>, </a:t>
            </a:r>
            <a:r>
              <a:rPr lang="de-DE" dirty="0" err="1"/>
              <a:t>aut</a:t>
            </a:r>
            <a:r>
              <a:rPr lang="de-DE" dirty="0"/>
              <a:t> </a:t>
            </a:r>
            <a:r>
              <a:rPr lang="de-DE" dirty="0" err="1"/>
              <a:t>ant</a:t>
            </a:r>
            <a:r>
              <a:rPr lang="de-DE" dirty="0"/>
              <a:t> </a:t>
            </a:r>
            <a:r>
              <a:rPr lang="de-DE" dirty="0" err="1"/>
              <a:t>inum</a:t>
            </a:r>
            <a:r>
              <a:rPr lang="de-DE" dirty="0"/>
              <a:t> </a:t>
            </a:r>
            <a:r>
              <a:rPr lang="de-DE" dirty="0" err="1"/>
              <a:t>dolorio</a:t>
            </a:r>
            <a:r>
              <a:rPr lang="de-DE" dirty="0"/>
              <a:t> </a:t>
            </a:r>
            <a:r>
              <a:rPr lang="de-DE" dirty="0" err="1"/>
              <a:t>nsequatem</a:t>
            </a:r>
            <a:r>
              <a:rPr lang="de-DE" dirty="0"/>
              <a:t> </a:t>
            </a:r>
            <a:r>
              <a:rPr lang="de-DE" dirty="0" err="1"/>
              <a:t>quodis</a:t>
            </a:r>
            <a:r>
              <a:rPr lang="de-DE" dirty="0"/>
              <a:t> ad </a:t>
            </a:r>
          </a:p>
          <a:p>
            <a:pPr marL="514350" indent="-514350">
              <a:buFont typeface="+mj-lt"/>
              <a:buAutoNum type="arabicPeriod"/>
            </a:pPr>
            <a:r>
              <a:rPr lang="de-DE" dirty="0" err="1"/>
              <a:t>que</a:t>
            </a:r>
            <a:r>
              <a:rPr lang="de-DE" dirty="0"/>
              <a:t> </a:t>
            </a:r>
            <a:r>
              <a:rPr lang="de-DE" dirty="0" err="1"/>
              <a:t>dolupta</a:t>
            </a:r>
            <a:r>
              <a:rPr lang="de-DE" dirty="0"/>
              <a:t> </a:t>
            </a:r>
            <a:r>
              <a:rPr lang="de-DE" dirty="0" err="1"/>
              <a:t>tessimus</a:t>
            </a:r>
            <a:r>
              <a:rPr lang="de-DE" dirty="0"/>
              <a:t> </a:t>
            </a:r>
            <a:r>
              <a:rPr lang="de-DE" dirty="0" err="1"/>
              <a:t>nimusam</a:t>
            </a:r>
            <a:r>
              <a:rPr lang="de-DE" dirty="0"/>
              <a:t> </a:t>
            </a:r>
            <a:r>
              <a:rPr lang="de-DE" dirty="0" err="1"/>
              <a:t>dolestius</a:t>
            </a:r>
            <a:r>
              <a:rPr lang="de-DE" dirty="0"/>
              <a:t> </a:t>
            </a:r>
            <a:r>
              <a:rPr lang="de-DE" dirty="0" err="1"/>
              <a:t>int</a:t>
            </a:r>
            <a:r>
              <a:rPr lang="de-DE" dirty="0"/>
              <a:t> </a:t>
            </a:r>
            <a:r>
              <a:rPr lang="de-DE" dirty="0" err="1"/>
              <a:t>ilibusdae</a:t>
            </a:r>
            <a:r>
              <a:rPr lang="de-DE" dirty="0"/>
              <a:t>. </a:t>
            </a:r>
          </a:p>
          <a:p>
            <a:pPr marL="514350" indent="-514350">
              <a:buFont typeface="+mj-lt"/>
              <a:buAutoNum type="arabicPeriod"/>
            </a:pPr>
            <a:r>
              <a:rPr lang="de-DE" dirty="0"/>
              <a:t>Sed mint </a:t>
            </a:r>
            <a:r>
              <a:rPr lang="de-DE" dirty="0" err="1"/>
              <a:t>volo</a:t>
            </a:r>
            <a:r>
              <a:rPr lang="de-DE" dirty="0"/>
              <a:t> </a:t>
            </a:r>
            <a:r>
              <a:rPr lang="de-DE" dirty="0" err="1"/>
              <a:t>eiunt</a:t>
            </a:r>
            <a:r>
              <a:rPr lang="de-DE" dirty="0"/>
              <a:t> </a:t>
            </a:r>
            <a:r>
              <a:rPr lang="de-DE" dirty="0" err="1"/>
              <a:t>repudam</a:t>
            </a:r>
            <a:r>
              <a:rPr lang="de-DE" dirty="0"/>
              <a:t> </a:t>
            </a:r>
            <a:r>
              <a:rPr lang="de-DE" dirty="0" err="1"/>
              <a:t>exceste</a:t>
            </a:r>
            <a:r>
              <a:rPr lang="de-DE" dirty="0"/>
              <a:t> </a:t>
            </a:r>
            <a:r>
              <a:rPr lang="de-DE" dirty="0" err="1"/>
              <a:t>pa</a:t>
            </a:r>
            <a:r>
              <a:rPr lang="de-DE" dirty="0"/>
              <a:t> </a:t>
            </a:r>
            <a:r>
              <a:rPr lang="de-DE" dirty="0" err="1"/>
              <a:t>poria</a:t>
            </a:r>
            <a:r>
              <a:rPr lang="de-DE" dirty="0"/>
              <a:t> </a:t>
            </a:r>
            <a:r>
              <a:rPr lang="de-DE" dirty="0" err="1"/>
              <a:t>nesera</a:t>
            </a:r>
            <a:r>
              <a:rPr lang="de-DE" dirty="0"/>
              <a:t> non.</a:t>
            </a:r>
          </a:p>
        </p:txBody>
      </p:sp>
    </p:spTree>
    <p:extLst>
      <p:ext uri="{BB962C8B-B14F-4D97-AF65-F5344CB8AC3E}">
        <p14:creationId xmlns:p14="http://schemas.microsoft.com/office/powerpoint/2010/main" val="2327803229"/>
      </p:ext>
    </p:extLst>
  </p:cSld>
  <p:clrMapOvr>
    <a:masterClrMapping/>
  </p:clrMapOvr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 show="0">
  <p:cSld>
    <p:spTree>
      <p:nvGrpSpPr>
        <p:cNvPr id="1" name="">
          <a:extLst>
            <a:ext uri="{FF2B5EF4-FFF2-40B4-BE49-F238E27FC236}">
              <a16:creationId xmlns:a16="http://schemas.microsoft.com/office/drawing/2014/main" id="{7E95FC35-A4D7-FAD3-7CA3-6C1501CA4B1A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>
            <a:extLst>
              <a:ext uri="{FF2B5EF4-FFF2-40B4-BE49-F238E27FC236}">
                <a16:creationId xmlns:a16="http://schemas.microsoft.com/office/drawing/2014/main" id="{E5DFA565-FCA8-E394-08D3-85ADED54215E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 dirty="0"/>
              <a:t>Ut </a:t>
            </a:r>
            <a:r>
              <a:rPr lang="fr-FR" dirty="0" err="1"/>
              <a:t>quunt</a:t>
            </a:r>
            <a:r>
              <a:rPr lang="fr-FR" dirty="0"/>
              <a:t> qui </a:t>
            </a:r>
            <a:r>
              <a:rPr lang="fr-FR" dirty="0" err="1"/>
              <a:t>repudio</a:t>
            </a:r>
            <a:r>
              <a:rPr lang="fr-FR" dirty="0"/>
              <a:t> </a:t>
            </a:r>
            <a:endParaRPr lang="de-DE" dirty="0"/>
          </a:p>
        </p:txBody>
      </p:sp>
      <p:sp>
        <p:nvSpPr>
          <p:cNvPr id="3" name="Inhaltsplatzhalter 2">
            <a:extLst>
              <a:ext uri="{FF2B5EF4-FFF2-40B4-BE49-F238E27FC236}">
                <a16:creationId xmlns:a16="http://schemas.microsoft.com/office/drawing/2014/main" id="{42DB40FD-BE0F-EB25-61F5-C76BE886618B}"/>
              </a:ext>
            </a:extLst>
          </p:cNvPr>
          <p:cNvSpPr>
            <a:spLocks noGrp="1"/>
          </p:cNvSpPr>
          <p:nvPr>
            <p:ph idx="17"/>
          </p:nvPr>
        </p:nvSpPr>
        <p:spPr/>
        <p:txBody>
          <a:bodyPr/>
          <a:lstStyle/>
          <a:p>
            <a:r>
              <a:rPr lang="de-DE" dirty="0"/>
              <a:t>Das ist eine Subheadline</a:t>
            </a:r>
          </a:p>
        </p:txBody>
      </p:sp>
      <p:sp>
        <p:nvSpPr>
          <p:cNvPr id="4" name="Foliennummernplatzhalter 3">
            <a:extLst>
              <a:ext uri="{FF2B5EF4-FFF2-40B4-BE49-F238E27FC236}">
                <a16:creationId xmlns:a16="http://schemas.microsoft.com/office/drawing/2014/main" id="{2E29CA3B-4783-AD2A-F153-C20948FB80F2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B23F893-0DDB-44A8-A790-2AB073B9B557}" type="slidenum">
              <a:rPr lang="de-DE" smtClean="0"/>
              <a:pPr/>
              <a:t>23</a:t>
            </a:fld>
            <a:endParaRPr lang="de-DE" dirty="0"/>
          </a:p>
        </p:txBody>
      </p:sp>
      <p:sp>
        <p:nvSpPr>
          <p:cNvPr id="7" name="Inhaltsplatzhalter 6">
            <a:extLst>
              <a:ext uri="{FF2B5EF4-FFF2-40B4-BE49-F238E27FC236}">
                <a16:creationId xmlns:a16="http://schemas.microsoft.com/office/drawing/2014/main" id="{975EC6DA-3206-6FB9-C811-A417161D2E29}"/>
              </a:ext>
            </a:extLst>
          </p:cNvPr>
          <p:cNvSpPr>
            <a:spLocks noGrp="1"/>
          </p:cNvSpPr>
          <p:nvPr>
            <p:ph idx="18"/>
          </p:nvPr>
        </p:nvSpPr>
        <p:spPr>
          <a:xfrm>
            <a:off x="922337" y="5968800"/>
            <a:ext cx="22539325" cy="6077904"/>
          </a:xfrm>
        </p:spPr>
        <p:txBody>
          <a:bodyPr wrap="square" numCol="1" spcCol="540000"/>
          <a:lstStyle/>
          <a:p>
            <a:r>
              <a:rPr lang="de-DE" dirty="0" err="1"/>
              <a:t>Tur</a:t>
            </a:r>
            <a:r>
              <a:rPr lang="de-DE" dirty="0"/>
              <a:t>, </a:t>
            </a:r>
            <a:r>
              <a:rPr lang="de-DE" dirty="0" err="1"/>
              <a:t>consequo</a:t>
            </a:r>
            <a:r>
              <a:rPr lang="de-DE" dirty="0"/>
              <a:t> </a:t>
            </a:r>
            <a:r>
              <a:rPr lang="de-DE" dirty="0" err="1"/>
              <a:t>voluptae</a:t>
            </a:r>
            <a:r>
              <a:rPr lang="de-DE" dirty="0"/>
              <a:t> </a:t>
            </a:r>
            <a:r>
              <a:rPr lang="de-DE" dirty="0" err="1"/>
              <a:t>offici</a:t>
            </a:r>
            <a:r>
              <a:rPr lang="de-DE" dirty="0"/>
              <a:t> </a:t>
            </a:r>
            <a:r>
              <a:rPr lang="de-DE" dirty="0" err="1"/>
              <a:t>tem</a:t>
            </a:r>
            <a:r>
              <a:rPr lang="de-DE" dirty="0"/>
              <a:t> </a:t>
            </a:r>
            <a:r>
              <a:rPr lang="de-DE" dirty="0" err="1"/>
              <a:t>volupta</a:t>
            </a:r>
            <a:r>
              <a:rPr lang="de-DE" dirty="0"/>
              <a:t>-quam, </a:t>
            </a:r>
            <a:r>
              <a:rPr lang="de-DE" dirty="0" err="1"/>
              <a:t>audae</a:t>
            </a:r>
            <a:r>
              <a:rPr lang="de-DE" dirty="0"/>
              <a:t> </a:t>
            </a:r>
            <a:r>
              <a:rPr lang="de-DE" dirty="0" err="1"/>
              <a:t>mo</a:t>
            </a:r>
            <a:r>
              <a:rPr lang="de-DE" dirty="0"/>
              <a:t> </a:t>
            </a:r>
            <a:r>
              <a:rPr lang="de-DE" dirty="0" err="1"/>
              <a:t>cumqui</a:t>
            </a:r>
            <a:r>
              <a:rPr lang="de-DE" dirty="0"/>
              <a:t> ad </a:t>
            </a:r>
            <a:r>
              <a:rPr lang="de-DE" dirty="0" err="1"/>
              <a:t>moloresti</a:t>
            </a:r>
            <a:r>
              <a:rPr lang="de-DE" dirty="0"/>
              <a:t> quam et </a:t>
            </a:r>
            <a:r>
              <a:rPr lang="de-DE" dirty="0" err="1"/>
              <a:t>ut</a:t>
            </a:r>
            <a:r>
              <a:rPr lang="de-DE" dirty="0"/>
              <a:t> </a:t>
            </a:r>
            <a:r>
              <a:rPr lang="de-DE" dirty="0" err="1"/>
              <a:t>optatqui</a:t>
            </a:r>
            <a:r>
              <a:rPr lang="de-DE" dirty="0"/>
              <a:t> </a:t>
            </a:r>
            <a:r>
              <a:rPr lang="de-DE" dirty="0" err="1"/>
              <a:t>ditis</a:t>
            </a:r>
            <a:r>
              <a:rPr lang="de-DE" dirty="0"/>
              <a:t> </a:t>
            </a:r>
            <a:r>
              <a:rPr lang="de-DE" dirty="0" err="1"/>
              <a:t>sum</a:t>
            </a:r>
            <a:r>
              <a:rPr lang="de-DE" dirty="0"/>
              <a:t> </a:t>
            </a:r>
            <a:r>
              <a:rPr lang="de-DE" dirty="0" err="1"/>
              <a:t>qui</a:t>
            </a:r>
            <a:r>
              <a:rPr lang="de-DE" dirty="0"/>
              <a:t> </a:t>
            </a:r>
            <a:r>
              <a:rPr lang="de-DE" dirty="0" err="1"/>
              <a:t>sum</a:t>
            </a:r>
            <a:r>
              <a:rPr lang="de-DE" dirty="0"/>
              <a:t> </a:t>
            </a:r>
            <a:r>
              <a:rPr lang="de-DE" dirty="0" err="1"/>
              <a:t>acil</a:t>
            </a:r>
            <a:r>
              <a:rPr lang="de-DE" dirty="0"/>
              <a:t> </a:t>
            </a:r>
            <a:r>
              <a:rPr lang="de-DE" dirty="0" err="1"/>
              <a:t>id</a:t>
            </a:r>
            <a:r>
              <a:rPr lang="de-DE" dirty="0"/>
              <a:t> unt. </a:t>
            </a:r>
            <a:r>
              <a:rPr lang="de-DE" dirty="0" err="1"/>
              <a:t>Andipsa</a:t>
            </a:r>
            <a:r>
              <a:rPr lang="de-DE" dirty="0"/>
              <a:t> </a:t>
            </a:r>
            <a:r>
              <a:rPr lang="de-DE" dirty="0" err="1"/>
              <a:t>pidunt</a:t>
            </a:r>
            <a:r>
              <a:rPr lang="de-DE" dirty="0"/>
              <a:t> </a:t>
            </a:r>
            <a:r>
              <a:rPr lang="de-DE" dirty="0" err="1"/>
              <a:t>olenimendus</a:t>
            </a:r>
            <a:r>
              <a:rPr lang="de-DE" dirty="0"/>
              <a:t> </a:t>
            </a:r>
            <a:r>
              <a:rPr lang="de-DE" dirty="0" err="1"/>
              <a:t>molorum</a:t>
            </a:r>
            <a:r>
              <a:rPr lang="de-DE" dirty="0"/>
              <a:t> in </a:t>
            </a:r>
            <a:r>
              <a:rPr lang="de-DE" dirty="0" err="1"/>
              <a:t>esed</a:t>
            </a:r>
            <a:r>
              <a:rPr lang="de-DE" dirty="0"/>
              <a:t> </a:t>
            </a:r>
            <a:r>
              <a:rPr lang="de-DE" dirty="0" err="1"/>
              <a:t>que</a:t>
            </a:r>
            <a:r>
              <a:rPr lang="de-DE" dirty="0"/>
              <a:t> </a:t>
            </a:r>
            <a:r>
              <a:rPr lang="de-DE" dirty="0" err="1"/>
              <a:t>pre</a:t>
            </a:r>
            <a:r>
              <a:rPr lang="de-DE" dirty="0"/>
              <a:t> </a:t>
            </a:r>
            <a:r>
              <a:rPr lang="de-DE" dirty="0" err="1"/>
              <a:t>volut</a:t>
            </a:r>
            <a:r>
              <a:rPr lang="de-DE" dirty="0"/>
              <a:t> </a:t>
            </a:r>
            <a:r>
              <a:rPr lang="de-DE" dirty="0" err="1"/>
              <a:t>qui</a:t>
            </a:r>
            <a:r>
              <a:rPr lang="de-DE" dirty="0"/>
              <a:t> </a:t>
            </a:r>
            <a:r>
              <a:rPr lang="de-DE" dirty="0" err="1"/>
              <a:t>boreperit</a:t>
            </a:r>
            <a:r>
              <a:rPr lang="de-DE" dirty="0"/>
              <a:t> </a:t>
            </a:r>
            <a:r>
              <a:rPr lang="de-DE" dirty="0" err="1"/>
              <a:t>anda</a:t>
            </a:r>
            <a:r>
              <a:rPr lang="de-DE" dirty="0"/>
              <a:t> </a:t>
            </a:r>
            <a:r>
              <a:rPr lang="de-DE" dirty="0" err="1"/>
              <a:t>ea</a:t>
            </a:r>
            <a:r>
              <a:rPr lang="de-DE" dirty="0"/>
              <a:t> </a:t>
            </a:r>
            <a:r>
              <a:rPr lang="de-DE" dirty="0" err="1"/>
              <a:t>sus</a:t>
            </a:r>
            <a:r>
              <a:rPr lang="de-DE" dirty="0"/>
              <a:t> </a:t>
            </a:r>
            <a:r>
              <a:rPr lang="de-DE" dirty="0" err="1"/>
              <a:t>arum</a:t>
            </a:r>
            <a:r>
              <a:rPr lang="de-DE" dirty="0"/>
              <a:t> </a:t>
            </a:r>
            <a:r>
              <a:rPr lang="de-DE" dirty="0" err="1"/>
              <a:t>voluptios</a:t>
            </a:r>
            <a:r>
              <a:rPr lang="de-DE" dirty="0"/>
              <a:t> </a:t>
            </a:r>
            <a:r>
              <a:rPr lang="de-DE" dirty="0" err="1"/>
              <a:t>aut</a:t>
            </a:r>
            <a:r>
              <a:rPr lang="de-DE" dirty="0"/>
              <a:t> mi, </a:t>
            </a:r>
            <a:r>
              <a:rPr lang="de-DE" dirty="0" err="1"/>
              <a:t>odi</a:t>
            </a:r>
            <a:r>
              <a:rPr lang="de-DE" dirty="0"/>
              <a:t> nobis non </a:t>
            </a:r>
            <a:r>
              <a:rPr lang="de-DE" dirty="0" err="1"/>
              <a:t>pel</a:t>
            </a:r>
            <a:r>
              <a:rPr lang="de-DE" dirty="0"/>
              <a:t> </a:t>
            </a:r>
            <a:r>
              <a:rPr lang="de-DE" dirty="0" err="1"/>
              <a:t>maio</a:t>
            </a:r>
            <a:r>
              <a:rPr lang="de-DE" dirty="0"/>
              <a:t> </a:t>
            </a:r>
            <a:r>
              <a:rPr lang="de-DE" dirty="0" err="1"/>
              <a:t>doluptas</a:t>
            </a:r>
            <a:r>
              <a:rPr lang="de-DE" dirty="0"/>
              <a:t> </a:t>
            </a:r>
            <a:r>
              <a:rPr lang="de-DE" dirty="0" err="1"/>
              <a:t>magnate</a:t>
            </a:r>
            <a:r>
              <a:rPr lang="de-DE" dirty="0"/>
              <a:t> </a:t>
            </a:r>
            <a:r>
              <a:rPr lang="de-DE" dirty="0" err="1"/>
              <a:t>solest</a:t>
            </a:r>
            <a:r>
              <a:rPr lang="de-DE" dirty="0"/>
              <a:t>, </a:t>
            </a:r>
            <a:r>
              <a:rPr lang="de-DE" dirty="0" err="1"/>
              <a:t>quodita</a:t>
            </a:r>
            <a:r>
              <a:rPr lang="de-DE" dirty="0"/>
              <a:t> </a:t>
            </a:r>
            <a:r>
              <a:rPr lang="de-DE" dirty="0" err="1"/>
              <a:t>que</a:t>
            </a:r>
            <a:r>
              <a:rPr lang="de-DE" dirty="0"/>
              <a:t> </a:t>
            </a:r>
            <a:r>
              <a:rPr lang="de-DE" dirty="0" err="1"/>
              <a:t>laborum</a:t>
            </a:r>
            <a:r>
              <a:rPr lang="de-DE" dirty="0"/>
              <a:t> </a:t>
            </a:r>
            <a:r>
              <a:rPr lang="de-DE" dirty="0" err="1"/>
              <a:t>ra</a:t>
            </a:r>
            <a:r>
              <a:rPr lang="de-DE" dirty="0"/>
              <a:t> </a:t>
            </a:r>
            <a:r>
              <a:rPr lang="de-DE" dirty="0" err="1"/>
              <a:t>vero</a:t>
            </a:r>
            <a:r>
              <a:rPr lang="de-DE" dirty="0"/>
              <a:t> </a:t>
            </a:r>
            <a:r>
              <a:rPr lang="de-DE" dirty="0" err="1"/>
              <a:t>magnit</a:t>
            </a:r>
            <a:r>
              <a:rPr lang="de-DE" dirty="0"/>
              <a:t> </a:t>
            </a:r>
            <a:r>
              <a:rPr lang="de-DE" dirty="0" err="1"/>
              <a:t>eum</a:t>
            </a:r>
            <a:r>
              <a:rPr lang="de-DE" dirty="0"/>
              <a:t> </a:t>
            </a:r>
            <a:r>
              <a:rPr lang="de-DE" dirty="0" err="1"/>
              <a:t>adit</a:t>
            </a:r>
            <a:r>
              <a:rPr lang="de-DE" dirty="0"/>
              <a:t>. Ius, </a:t>
            </a:r>
            <a:r>
              <a:rPr lang="de-DE" dirty="0" err="1"/>
              <a:t>conempedi</a:t>
            </a:r>
            <a:r>
              <a:rPr lang="de-DE" dirty="0"/>
              <a:t> </a:t>
            </a:r>
            <a:r>
              <a:rPr lang="de-DE" dirty="0" err="1"/>
              <a:t>ipsa</a:t>
            </a:r>
            <a:r>
              <a:rPr lang="de-DE" dirty="0"/>
              <a:t> ne </a:t>
            </a:r>
            <a:r>
              <a:rPr lang="de-DE" dirty="0" err="1"/>
              <a:t>rem</a:t>
            </a:r>
            <a:r>
              <a:rPr lang="de-DE" dirty="0"/>
              <a:t> </a:t>
            </a:r>
            <a:r>
              <a:rPr lang="de-DE" dirty="0" err="1"/>
              <a:t>idebis</a:t>
            </a:r>
            <a:r>
              <a:rPr lang="de-DE" dirty="0"/>
              <a:t> </a:t>
            </a:r>
            <a:r>
              <a:rPr lang="de-DE" dirty="0" err="1"/>
              <a:t>nonseque</a:t>
            </a:r>
            <a:r>
              <a:rPr lang="de-DE" dirty="0"/>
              <a:t> es </a:t>
            </a:r>
            <a:r>
              <a:rPr lang="de-DE" dirty="0" err="1"/>
              <a:t>ellest</a:t>
            </a:r>
            <a:r>
              <a:rPr lang="de-DE" dirty="0"/>
              <a:t> </a:t>
            </a:r>
            <a:r>
              <a:rPr lang="de-DE" dirty="0" err="1"/>
              <a:t>harunt</a:t>
            </a:r>
            <a:r>
              <a:rPr lang="de-DE" dirty="0"/>
              <a:t> </a:t>
            </a:r>
            <a:r>
              <a:rPr lang="de-DE" dirty="0" err="1"/>
              <a:t>moluptius</a:t>
            </a:r>
            <a:r>
              <a:rPr lang="de-DE" dirty="0"/>
              <a:t> </a:t>
            </a:r>
            <a:r>
              <a:rPr lang="de-DE" dirty="0" err="1"/>
              <a:t>sum</a:t>
            </a:r>
            <a:r>
              <a:rPr lang="de-DE" dirty="0"/>
              <a:t> </a:t>
            </a:r>
            <a:r>
              <a:rPr lang="de-DE" dirty="0" err="1"/>
              <a:t>quid</a:t>
            </a:r>
            <a:r>
              <a:rPr lang="de-DE" dirty="0"/>
              <a:t> </a:t>
            </a:r>
            <a:r>
              <a:rPr lang="de-DE" dirty="0" err="1"/>
              <a:t>quamus</a:t>
            </a:r>
            <a:r>
              <a:rPr lang="de-DE" dirty="0"/>
              <a:t> </a:t>
            </a:r>
            <a:r>
              <a:rPr lang="de-DE" dirty="0" err="1"/>
              <a:t>ut</a:t>
            </a:r>
            <a:r>
              <a:rPr lang="de-DE" dirty="0"/>
              <a:t> </a:t>
            </a:r>
            <a:r>
              <a:rPr lang="de-DE" dirty="0" err="1"/>
              <a:t>perspelis</a:t>
            </a:r>
            <a:r>
              <a:rPr lang="de-DE" dirty="0"/>
              <a:t> </a:t>
            </a:r>
            <a:r>
              <a:rPr lang="de-DE" dirty="0" err="1"/>
              <a:t>sum</a:t>
            </a:r>
            <a:r>
              <a:rPr lang="de-DE" dirty="0"/>
              <a:t> </a:t>
            </a:r>
            <a:r>
              <a:rPr lang="de-DE" dirty="0" err="1"/>
              <a:t>expernatis</a:t>
            </a:r>
            <a:r>
              <a:rPr lang="de-DE" dirty="0"/>
              <a:t> </a:t>
            </a:r>
            <a:r>
              <a:rPr lang="de-DE" dirty="0" err="1"/>
              <a:t>qui</a:t>
            </a:r>
            <a:r>
              <a:rPr lang="de-DE" dirty="0"/>
              <a:t> </a:t>
            </a:r>
            <a:r>
              <a:rPr lang="de-DE" dirty="0" err="1"/>
              <a:t>ulliquam</a:t>
            </a:r>
            <a:r>
              <a:rPr lang="de-DE" dirty="0"/>
              <a:t> </a:t>
            </a:r>
            <a:r>
              <a:rPr lang="de-DE" dirty="0" err="1"/>
              <a:t>consequo</a:t>
            </a:r>
            <a:r>
              <a:rPr lang="de-DE" dirty="0"/>
              <a:t> </a:t>
            </a:r>
            <a:r>
              <a:rPr lang="de-DE" dirty="0" err="1"/>
              <a:t>explanis</a:t>
            </a:r>
            <a:r>
              <a:rPr lang="de-DE" dirty="0"/>
              <a:t> </a:t>
            </a:r>
            <a:r>
              <a:rPr lang="de-DE" dirty="0" err="1"/>
              <a:t>andam</a:t>
            </a:r>
            <a:r>
              <a:rPr lang="de-DE" dirty="0"/>
              <a:t> </a:t>
            </a:r>
            <a:r>
              <a:rPr lang="de-DE" dirty="0" err="1"/>
              <a:t>estiatus</a:t>
            </a:r>
            <a:r>
              <a:rPr lang="de-DE" dirty="0"/>
              <a:t> . Dae </a:t>
            </a:r>
            <a:r>
              <a:rPr lang="de-DE" dirty="0" err="1"/>
              <a:t>esed</a:t>
            </a:r>
            <a:r>
              <a:rPr lang="de-DE" dirty="0"/>
              <a:t> </a:t>
            </a:r>
            <a:r>
              <a:rPr lang="de-DE" dirty="0" err="1"/>
              <a:t>quidel</a:t>
            </a:r>
            <a:r>
              <a:rPr lang="de-DE" dirty="0"/>
              <a:t> </a:t>
            </a:r>
            <a:r>
              <a:rPr lang="de-DE" dirty="0" err="1"/>
              <a:t>moluptation</a:t>
            </a:r>
            <a:r>
              <a:rPr lang="de-DE" dirty="0"/>
              <a:t> </a:t>
            </a:r>
            <a:r>
              <a:rPr lang="de-DE" dirty="0" err="1"/>
              <a:t>natecae</a:t>
            </a:r>
            <a:r>
              <a:rPr lang="de-DE" dirty="0"/>
              <a:t> </a:t>
            </a:r>
            <a:r>
              <a:rPr lang="de-DE" dirty="0" err="1"/>
              <a:t>nis</a:t>
            </a:r>
            <a:r>
              <a:rPr lang="de-DE" dirty="0"/>
              <a:t> </a:t>
            </a:r>
            <a:r>
              <a:rPr lang="de-DE" dirty="0" err="1"/>
              <a:t>solupta</a:t>
            </a:r>
            <a:r>
              <a:rPr lang="de-DE" dirty="0"/>
              <a:t> </a:t>
            </a:r>
            <a:r>
              <a:rPr lang="de-DE" dirty="0" err="1"/>
              <a:t>ectibus</a:t>
            </a:r>
            <a:r>
              <a:rPr lang="de-DE" dirty="0"/>
              <a:t> </a:t>
            </a:r>
            <a:r>
              <a:rPr lang="de-DE" dirty="0" err="1"/>
              <a:t>secatate</a:t>
            </a:r>
            <a:r>
              <a:rPr lang="de-DE" dirty="0"/>
              <a:t> </a:t>
            </a:r>
            <a:r>
              <a:rPr lang="de-DE" dirty="0" err="1"/>
              <a:t>serumquiam</a:t>
            </a:r>
            <a:r>
              <a:rPr lang="de-DE" dirty="0"/>
              <a:t> </a:t>
            </a:r>
            <a:r>
              <a:rPr lang="de-DE" dirty="0" err="1"/>
              <a:t>qui</a:t>
            </a:r>
            <a:r>
              <a:rPr lang="de-DE" dirty="0"/>
              <a:t>.</a:t>
            </a:r>
          </a:p>
          <a:p>
            <a:endParaRPr lang="de-DE" dirty="0"/>
          </a:p>
          <a:p>
            <a:r>
              <a:rPr lang="de-DE" dirty="0" err="1"/>
              <a:t>Tur</a:t>
            </a:r>
            <a:r>
              <a:rPr lang="de-DE" dirty="0"/>
              <a:t>, </a:t>
            </a:r>
            <a:r>
              <a:rPr lang="de-DE" dirty="0" err="1"/>
              <a:t>consequo</a:t>
            </a:r>
            <a:r>
              <a:rPr lang="de-DE" dirty="0"/>
              <a:t> </a:t>
            </a:r>
            <a:r>
              <a:rPr lang="de-DE" dirty="0" err="1"/>
              <a:t>voluptae</a:t>
            </a:r>
            <a:r>
              <a:rPr lang="de-DE" dirty="0"/>
              <a:t> </a:t>
            </a:r>
            <a:r>
              <a:rPr lang="de-DE" dirty="0" err="1"/>
              <a:t>offici</a:t>
            </a:r>
            <a:r>
              <a:rPr lang="de-DE" dirty="0"/>
              <a:t> </a:t>
            </a:r>
            <a:r>
              <a:rPr lang="de-DE" dirty="0" err="1"/>
              <a:t>tem</a:t>
            </a:r>
            <a:r>
              <a:rPr lang="de-DE" dirty="0"/>
              <a:t> </a:t>
            </a:r>
            <a:r>
              <a:rPr lang="de-DE" dirty="0" err="1"/>
              <a:t>volupta</a:t>
            </a:r>
            <a:r>
              <a:rPr lang="de-DE" dirty="0"/>
              <a:t>-quam, </a:t>
            </a:r>
            <a:r>
              <a:rPr lang="de-DE" dirty="0" err="1"/>
              <a:t>audae</a:t>
            </a:r>
            <a:r>
              <a:rPr lang="de-DE" dirty="0"/>
              <a:t> </a:t>
            </a:r>
            <a:r>
              <a:rPr lang="de-DE" dirty="0" err="1"/>
              <a:t>mo</a:t>
            </a:r>
            <a:r>
              <a:rPr lang="de-DE" dirty="0"/>
              <a:t> </a:t>
            </a:r>
            <a:r>
              <a:rPr lang="de-DE" dirty="0" err="1"/>
              <a:t>cumqui</a:t>
            </a:r>
            <a:r>
              <a:rPr lang="de-DE" dirty="0"/>
              <a:t> ad </a:t>
            </a:r>
            <a:r>
              <a:rPr lang="de-DE" dirty="0" err="1"/>
              <a:t>moloresti</a:t>
            </a:r>
            <a:r>
              <a:rPr lang="de-DE" dirty="0"/>
              <a:t> quam et </a:t>
            </a:r>
            <a:r>
              <a:rPr lang="de-DE" dirty="0" err="1"/>
              <a:t>ut</a:t>
            </a:r>
            <a:r>
              <a:rPr lang="de-DE" dirty="0"/>
              <a:t> </a:t>
            </a:r>
            <a:r>
              <a:rPr lang="de-DE" dirty="0" err="1"/>
              <a:t>optatqui</a:t>
            </a:r>
            <a:r>
              <a:rPr lang="de-DE" dirty="0"/>
              <a:t> </a:t>
            </a:r>
            <a:r>
              <a:rPr lang="de-DE" dirty="0" err="1"/>
              <a:t>ditis</a:t>
            </a:r>
            <a:r>
              <a:rPr lang="de-DE" dirty="0"/>
              <a:t> </a:t>
            </a:r>
            <a:r>
              <a:rPr lang="de-DE" dirty="0" err="1"/>
              <a:t>sum</a:t>
            </a:r>
            <a:r>
              <a:rPr lang="de-DE" dirty="0"/>
              <a:t> </a:t>
            </a:r>
            <a:r>
              <a:rPr lang="de-DE" dirty="0" err="1"/>
              <a:t>qui</a:t>
            </a:r>
            <a:r>
              <a:rPr lang="de-DE" dirty="0"/>
              <a:t> </a:t>
            </a:r>
            <a:r>
              <a:rPr lang="de-DE" dirty="0" err="1"/>
              <a:t>sum</a:t>
            </a:r>
            <a:r>
              <a:rPr lang="de-DE" dirty="0"/>
              <a:t> </a:t>
            </a:r>
            <a:r>
              <a:rPr lang="de-DE" dirty="0" err="1"/>
              <a:t>acil</a:t>
            </a:r>
            <a:r>
              <a:rPr lang="de-DE" dirty="0"/>
              <a:t> </a:t>
            </a:r>
            <a:r>
              <a:rPr lang="de-DE" dirty="0" err="1"/>
              <a:t>id</a:t>
            </a:r>
            <a:r>
              <a:rPr lang="de-DE" dirty="0"/>
              <a:t> unt. </a:t>
            </a:r>
            <a:r>
              <a:rPr lang="de-DE" dirty="0" err="1"/>
              <a:t>Andipsa</a:t>
            </a:r>
            <a:r>
              <a:rPr lang="de-DE" dirty="0"/>
              <a:t> </a:t>
            </a:r>
            <a:r>
              <a:rPr lang="de-DE" dirty="0" err="1"/>
              <a:t>pidunt</a:t>
            </a:r>
            <a:r>
              <a:rPr lang="de-DE" dirty="0"/>
              <a:t> </a:t>
            </a:r>
            <a:r>
              <a:rPr lang="de-DE" dirty="0" err="1"/>
              <a:t>olenimendus</a:t>
            </a:r>
            <a:r>
              <a:rPr lang="de-DE" dirty="0"/>
              <a:t> </a:t>
            </a:r>
            <a:r>
              <a:rPr lang="de-DE" dirty="0" err="1"/>
              <a:t>molorum</a:t>
            </a:r>
            <a:r>
              <a:rPr lang="de-DE" dirty="0"/>
              <a:t> in </a:t>
            </a:r>
            <a:r>
              <a:rPr lang="de-DE" dirty="0" err="1"/>
              <a:t>esed</a:t>
            </a:r>
            <a:r>
              <a:rPr lang="de-DE" dirty="0"/>
              <a:t> </a:t>
            </a:r>
            <a:r>
              <a:rPr lang="de-DE" dirty="0" err="1"/>
              <a:t>que</a:t>
            </a:r>
            <a:r>
              <a:rPr lang="de-DE" dirty="0"/>
              <a:t> </a:t>
            </a:r>
            <a:r>
              <a:rPr lang="de-DE" dirty="0" err="1"/>
              <a:t>pre</a:t>
            </a:r>
            <a:r>
              <a:rPr lang="de-DE" dirty="0"/>
              <a:t> </a:t>
            </a:r>
            <a:r>
              <a:rPr lang="de-DE" dirty="0" err="1"/>
              <a:t>volut</a:t>
            </a:r>
            <a:r>
              <a:rPr lang="de-DE" dirty="0"/>
              <a:t> </a:t>
            </a:r>
            <a:r>
              <a:rPr lang="de-DE" dirty="0" err="1"/>
              <a:t>qui</a:t>
            </a:r>
            <a:r>
              <a:rPr lang="de-DE" dirty="0"/>
              <a:t> </a:t>
            </a:r>
            <a:r>
              <a:rPr lang="de-DE" dirty="0" err="1"/>
              <a:t>boreperit</a:t>
            </a:r>
            <a:r>
              <a:rPr lang="de-DE" dirty="0"/>
              <a:t> </a:t>
            </a:r>
            <a:r>
              <a:rPr lang="de-DE" dirty="0" err="1"/>
              <a:t>anda</a:t>
            </a:r>
            <a:r>
              <a:rPr lang="de-DE" dirty="0"/>
              <a:t> </a:t>
            </a:r>
            <a:r>
              <a:rPr lang="de-DE" dirty="0" err="1"/>
              <a:t>ea</a:t>
            </a:r>
            <a:r>
              <a:rPr lang="de-DE" dirty="0"/>
              <a:t> </a:t>
            </a:r>
            <a:r>
              <a:rPr lang="de-DE" dirty="0" err="1"/>
              <a:t>sus</a:t>
            </a:r>
            <a:r>
              <a:rPr lang="de-DE" dirty="0"/>
              <a:t> </a:t>
            </a:r>
            <a:r>
              <a:rPr lang="de-DE" dirty="0" err="1"/>
              <a:t>arum</a:t>
            </a:r>
            <a:r>
              <a:rPr lang="de-DE" dirty="0"/>
              <a:t> </a:t>
            </a:r>
            <a:r>
              <a:rPr lang="de-DE" dirty="0" err="1"/>
              <a:t>voluptios</a:t>
            </a:r>
            <a:r>
              <a:rPr lang="de-DE" dirty="0"/>
              <a:t> </a:t>
            </a:r>
            <a:r>
              <a:rPr lang="de-DE" dirty="0" err="1"/>
              <a:t>aut</a:t>
            </a:r>
            <a:r>
              <a:rPr lang="de-DE" dirty="0"/>
              <a:t> mi, </a:t>
            </a:r>
            <a:r>
              <a:rPr lang="de-DE" dirty="0" err="1"/>
              <a:t>odi</a:t>
            </a:r>
            <a:r>
              <a:rPr lang="de-DE" dirty="0"/>
              <a:t> nobis non </a:t>
            </a:r>
            <a:r>
              <a:rPr lang="de-DE" dirty="0" err="1"/>
              <a:t>pel</a:t>
            </a:r>
            <a:r>
              <a:rPr lang="de-DE" dirty="0"/>
              <a:t> </a:t>
            </a:r>
            <a:r>
              <a:rPr lang="de-DE" dirty="0" err="1"/>
              <a:t>maio</a:t>
            </a:r>
            <a:r>
              <a:rPr lang="de-DE" dirty="0"/>
              <a:t> </a:t>
            </a:r>
            <a:r>
              <a:rPr lang="de-DE" dirty="0" err="1"/>
              <a:t>doluptas</a:t>
            </a:r>
            <a:r>
              <a:rPr lang="de-DE" dirty="0"/>
              <a:t> </a:t>
            </a:r>
            <a:r>
              <a:rPr lang="de-DE" dirty="0" err="1"/>
              <a:t>magnate</a:t>
            </a:r>
            <a:r>
              <a:rPr lang="de-DE" dirty="0"/>
              <a:t> </a:t>
            </a:r>
            <a:r>
              <a:rPr lang="de-DE" dirty="0" err="1"/>
              <a:t>solest</a:t>
            </a:r>
            <a:r>
              <a:rPr lang="de-DE" dirty="0"/>
              <a:t>, </a:t>
            </a:r>
            <a:r>
              <a:rPr lang="de-DE" dirty="0" err="1"/>
              <a:t>quodita</a:t>
            </a:r>
            <a:r>
              <a:rPr lang="de-DE" dirty="0"/>
              <a:t> </a:t>
            </a:r>
            <a:r>
              <a:rPr lang="de-DE" dirty="0" err="1"/>
              <a:t>que</a:t>
            </a:r>
            <a:r>
              <a:rPr lang="de-DE" dirty="0"/>
              <a:t> </a:t>
            </a:r>
            <a:r>
              <a:rPr lang="de-DE" dirty="0" err="1"/>
              <a:t>laborum</a:t>
            </a:r>
            <a:r>
              <a:rPr lang="de-DE" dirty="0"/>
              <a:t> </a:t>
            </a:r>
            <a:r>
              <a:rPr lang="de-DE" dirty="0" err="1"/>
              <a:t>ra</a:t>
            </a:r>
            <a:r>
              <a:rPr lang="de-DE" dirty="0"/>
              <a:t> </a:t>
            </a:r>
            <a:r>
              <a:rPr lang="de-DE" dirty="0" err="1"/>
              <a:t>vero</a:t>
            </a:r>
            <a:r>
              <a:rPr lang="de-DE" dirty="0"/>
              <a:t> </a:t>
            </a:r>
            <a:r>
              <a:rPr lang="de-DE" dirty="0" err="1"/>
              <a:t>magnit</a:t>
            </a:r>
            <a:r>
              <a:rPr lang="de-DE" dirty="0"/>
              <a:t> </a:t>
            </a:r>
            <a:r>
              <a:rPr lang="de-DE" dirty="0" err="1"/>
              <a:t>eum</a:t>
            </a:r>
            <a:r>
              <a:rPr lang="de-DE" dirty="0"/>
              <a:t> </a:t>
            </a:r>
            <a:r>
              <a:rPr lang="de-DE" dirty="0" err="1"/>
              <a:t>adit</a:t>
            </a:r>
            <a:endParaRPr lang="de-DE" dirty="0"/>
          </a:p>
          <a:p>
            <a:endParaRPr lang="de-DE" dirty="0"/>
          </a:p>
        </p:txBody>
      </p:sp>
    </p:spTree>
    <p:extLst>
      <p:ext uri="{BB962C8B-B14F-4D97-AF65-F5344CB8AC3E}">
        <p14:creationId xmlns:p14="http://schemas.microsoft.com/office/powerpoint/2010/main" val="1544487040"/>
      </p:ext>
    </p:extLst>
  </p:cSld>
  <p:clrMapOvr>
    <a:masterClrMapping/>
  </p:clrMapOvr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 show="0">
  <p:cSld>
    <p:spTree>
      <p:nvGrpSpPr>
        <p:cNvPr id="1" name="">
          <a:extLst>
            <a:ext uri="{FF2B5EF4-FFF2-40B4-BE49-F238E27FC236}">
              <a16:creationId xmlns:a16="http://schemas.microsoft.com/office/drawing/2014/main" id="{AC5CA25D-DF13-3D2D-B4C1-36F5A20EF5F7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>
            <a:extLst>
              <a:ext uri="{FF2B5EF4-FFF2-40B4-BE49-F238E27FC236}">
                <a16:creationId xmlns:a16="http://schemas.microsoft.com/office/drawing/2014/main" id="{4D3C144A-6AA8-828B-3577-BF68F6E8F4B1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 dirty="0"/>
              <a:t>Ut </a:t>
            </a:r>
            <a:r>
              <a:rPr lang="fr-FR" dirty="0" err="1"/>
              <a:t>quunt</a:t>
            </a:r>
            <a:r>
              <a:rPr lang="fr-FR" dirty="0"/>
              <a:t> qui </a:t>
            </a:r>
            <a:r>
              <a:rPr lang="fr-FR" dirty="0" err="1"/>
              <a:t>repudio</a:t>
            </a:r>
            <a:r>
              <a:rPr lang="fr-FR" dirty="0"/>
              <a:t> </a:t>
            </a:r>
            <a:endParaRPr lang="de-DE" dirty="0"/>
          </a:p>
        </p:txBody>
      </p:sp>
      <p:sp>
        <p:nvSpPr>
          <p:cNvPr id="3" name="Inhaltsplatzhalter 2">
            <a:extLst>
              <a:ext uri="{FF2B5EF4-FFF2-40B4-BE49-F238E27FC236}">
                <a16:creationId xmlns:a16="http://schemas.microsoft.com/office/drawing/2014/main" id="{67FD5A2B-ADF2-BAA7-A1C8-2B505F85AA25}"/>
              </a:ext>
            </a:extLst>
          </p:cNvPr>
          <p:cNvSpPr>
            <a:spLocks noGrp="1"/>
          </p:cNvSpPr>
          <p:nvPr>
            <p:ph idx="17"/>
          </p:nvPr>
        </p:nvSpPr>
        <p:spPr/>
        <p:txBody>
          <a:bodyPr/>
          <a:lstStyle/>
          <a:p>
            <a:r>
              <a:rPr lang="de-DE" dirty="0"/>
              <a:t>Das ist eine Subheadline</a:t>
            </a:r>
          </a:p>
        </p:txBody>
      </p:sp>
      <p:sp>
        <p:nvSpPr>
          <p:cNvPr id="4" name="Foliennummernplatzhalter 3">
            <a:extLst>
              <a:ext uri="{FF2B5EF4-FFF2-40B4-BE49-F238E27FC236}">
                <a16:creationId xmlns:a16="http://schemas.microsoft.com/office/drawing/2014/main" id="{3A26F8A8-5025-71FC-438E-52CF707D3648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B23F893-0DDB-44A8-A790-2AB073B9B557}" type="slidenum">
              <a:rPr lang="de-DE" smtClean="0"/>
              <a:pPr/>
              <a:t>24</a:t>
            </a:fld>
            <a:endParaRPr lang="de-DE" dirty="0"/>
          </a:p>
        </p:txBody>
      </p:sp>
      <p:sp>
        <p:nvSpPr>
          <p:cNvPr id="7" name="Inhaltsplatzhalter 6">
            <a:extLst>
              <a:ext uri="{FF2B5EF4-FFF2-40B4-BE49-F238E27FC236}">
                <a16:creationId xmlns:a16="http://schemas.microsoft.com/office/drawing/2014/main" id="{DAA178FE-CF8D-4FF4-B54B-2037626FA183}"/>
              </a:ext>
            </a:extLst>
          </p:cNvPr>
          <p:cNvSpPr>
            <a:spLocks noGrp="1"/>
          </p:cNvSpPr>
          <p:nvPr>
            <p:ph idx="18"/>
          </p:nvPr>
        </p:nvSpPr>
        <p:spPr>
          <a:xfrm>
            <a:off x="922337" y="5968800"/>
            <a:ext cx="22539325" cy="6077904"/>
          </a:xfrm>
        </p:spPr>
        <p:txBody>
          <a:bodyPr numCol="2" spcCol="540000"/>
          <a:lstStyle/>
          <a:p>
            <a:r>
              <a:rPr lang="de-DE" dirty="0" err="1"/>
              <a:t>Tur</a:t>
            </a:r>
            <a:r>
              <a:rPr lang="de-DE" dirty="0"/>
              <a:t>, </a:t>
            </a:r>
            <a:r>
              <a:rPr lang="de-DE" dirty="0" err="1"/>
              <a:t>consequo</a:t>
            </a:r>
            <a:r>
              <a:rPr lang="de-DE" dirty="0"/>
              <a:t> </a:t>
            </a:r>
            <a:r>
              <a:rPr lang="de-DE" dirty="0" err="1"/>
              <a:t>voluptae</a:t>
            </a:r>
            <a:r>
              <a:rPr lang="de-DE" dirty="0"/>
              <a:t> </a:t>
            </a:r>
            <a:r>
              <a:rPr lang="de-DE" dirty="0" err="1"/>
              <a:t>offici</a:t>
            </a:r>
            <a:r>
              <a:rPr lang="de-DE" dirty="0"/>
              <a:t> </a:t>
            </a:r>
            <a:r>
              <a:rPr lang="de-DE" dirty="0" err="1"/>
              <a:t>tem</a:t>
            </a:r>
            <a:r>
              <a:rPr lang="de-DE" dirty="0"/>
              <a:t> </a:t>
            </a:r>
            <a:r>
              <a:rPr lang="de-DE" dirty="0" err="1"/>
              <a:t>volupta</a:t>
            </a:r>
            <a:r>
              <a:rPr lang="de-DE" dirty="0"/>
              <a:t>-quam, </a:t>
            </a:r>
            <a:r>
              <a:rPr lang="de-DE" dirty="0" err="1"/>
              <a:t>audae</a:t>
            </a:r>
            <a:r>
              <a:rPr lang="de-DE" dirty="0"/>
              <a:t> </a:t>
            </a:r>
            <a:r>
              <a:rPr lang="de-DE" dirty="0" err="1"/>
              <a:t>mo</a:t>
            </a:r>
            <a:r>
              <a:rPr lang="de-DE" dirty="0"/>
              <a:t> </a:t>
            </a:r>
            <a:r>
              <a:rPr lang="de-DE" dirty="0" err="1"/>
              <a:t>cumqui</a:t>
            </a:r>
            <a:r>
              <a:rPr lang="de-DE" dirty="0"/>
              <a:t> ad </a:t>
            </a:r>
            <a:r>
              <a:rPr lang="de-DE" dirty="0" err="1"/>
              <a:t>moloresti</a:t>
            </a:r>
            <a:r>
              <a:rPr lang="de-DE" dirty="0"/>
              <a:t> quam et </a:t>
            </a:r>
            <a:r>
              <a:rPr lang="de-DE" dirty="0" err="1"/>
              <a:t>ut</a:t>
            </a:r>
            <a:r>
              <a:rPr lang="de-DE" dirty="0"/>
              <a:t> </a:t>
            </a:r>
            <a:r>
              <a:rPr lang="de-DE" dirty="0" err="1"/>
              <a:t>optatqui</a:t>
            </a:r>
            <a:r>
              <a:rPr lang="de-DE" dirty="0"/>
              <a:t> </a:t>
            </a:r>
            <a:r>
              <a:rPr lang="de-DE" dirty="0" err="1"/>
              <a:t>ditis</a:t>
            </a:r>
            <a:r>
              <a:rPr lang="de-DE" dirty="0"/>
              <a:t> </a:t>
            </a:r>
            <a:r>
              <a:rPr lang="de-DE" dirty="0" err="1"/>
              <a:t>sum</a:t>
            </a:r>
            <a:r>
              <a:rPr lang="de-DE" dirty="0"/>
              <a:t> </a:t>
            </a:r>
            <a:r>
              <a:rPr lang="de-DE" dirty="0" err="1"/>
              <a:t>qui</a:t>
            </a:r>
            <a:r>
              <a:rPr lang="de-DE" dirty="0"/>
              <a:t> </a:t>
            </a:r>
            <a:r>
              <a:rPr lang="de-DE" dirty="0" err="1"/>
              <a:t>sum</a:t>
            </a:r>
            <a:r>
              <a:rPr lang="de-DE" dirty="0"/>
              <a:t> </a:t>
            </a:r>
            <a:r>
              <a:rPr lang="de-DE" dirty="0" err="1"/>
              <a:t>acil</a:t>
            </a:r>
            <a:r>
              <a:rPr lang="de-DE" dirty="0"/>
              <a:t> </a:t>
            </a:r>
            <a:r>
              <a:rPr lang="de-DE" dirty="0" err="1"/>
              <a:t>id</a:t>
            </a:r>
            <a:r>
              <a:rPr lang="de-DE" dirty="0"/>
              <a:t> unt. </a:t>
            </a:r>
            <a:r>
              <a:rPr lang="de-DE" dirty="0" err="1"/>
              <a:t>Andipsa</a:t>
            </a:r>
            <a:r>
              <a:rPr lang="de-DE" dirty="0"/>
              <a:t> </a:t>
            </a:r>
            <a:r>
              <a:rPr lang="de-DE" dirty="0" err="1"/>
              <a:t>pidunt</a:t>
            </a:r>
            <a:r>
              <a:rPr lang="de-DE" dirty="0"/>
              <a:t> </a:t>
            </a:r>
            <a:r>
              <a:rPr lang="de-DE" dirty="0" err="1"/>
              <a:t>olenimendus</a:t>
            </a:r>
            <a:r>
              <a:rPr lang="de-DE" dirty="0"/>
              <a:t> </a:t>
            </a:r>
            <a:r>
              <a:rPr lang="de-DE" dirty="0" err="1"/>
              <a:t>molorum</a:t>
            </a:r>
            <a:r>
              <a:rPr lang="de-DE" dirty="0"/>
              <a:t> in </a:t>
            </a:r>
            <a:r>
              <a:rPr lang="de-DE" dirty="0" err="1"/>
              <a:t>esed</a:t>
            </a:r>
            <a:r>
              <a:rPr lang="de-DE" dirty="0"/>
              <a:t> </a:t>
            </a:r>
            <a:r>
              <a:rPr lang="de-DE" dirty="0" err="1"/>
              <a:t>que</a:t>
            </a:r>
            <a:r>
              <a:rPr lang="de-DE" dirty="0"/>
              <a:t> </a:t>
            </a:r>
            <a:r>
              <a:rPr lang="de-DE" dirty="0" err="1"/>
              <a:t>pre</a:t>
            </a:r>
            <a:r>
              <a:rPr lang="de-DE" dirty="0"/>
              <a:t> </a:t>
            </a:r>
            <a:r>
              <a:rPr lang="de-DE" dirty="0" err="1"/>
              <a:t>volut</a:t>
            </a:r>
            <a:r>
              <a:rPr lang="de-DE" dirty="0"/>
              <a:t> </a:t>
            </a:r>
            <a:r>
              <a:rPr lang="de-DE" dirty="0" err="1"/>
              <a:t>qui</a:t>
            </a:r>
            <a:r>
              <a:rPr lang="de-DE" dirty="0"/>
              <a:t> </a:t>
            </a:r>
            <a:r>
              <a:rPr lang="de-DE" dirty="0" err="1"/>
              <a:t>boreperit</a:t>
            </a:r>
            <a:r>
              <a:rPr lang="de-DE" dirty="0"/>
              <a:t> </a:t>
            </a:r>
            <a:r>
              <a:rPr lang="de-DE" dirty="0" err="1"/>
              <a:t>anda</a:t>
            </a:r>
            <a:r>
              <a:rPr lang="de-DE" dirty="0"/>
              <a:t> </a:t>
            </a:r>
            <a:r>
              <a:rPr lang="de-DE" dirty="0" err="1"/>
              <a:t>ea</a:t>
            </a:r>
            <a:r>
              <a:rPr lang="de-DE" dirty="0"/>
              <a:t> </a:t>
            </a:r>
            <a:r>
              <a:rPr lang="de-DE" dirty="0" err="1"/>
              <a:t>sus</a:t>
            </a:r>
            <a:r>
              <a:rPr lang="de-DE" dirty="0"/>
              <a:t> </a:t>
            </a:r>
            <a:r>
              <a:rPr lang="de-DE" dirty="0" err="1"/>
              <a:t>arum</a:t>
            </a:r>
            <a:r>
              <a:rPr lang="de-DE" dirty="0"/>
              <a:t> </a:t>
            </a:r>
            <a:r>
              <a:rPr lang="de-DE" dirty="0" err="1"/>
              <a:t>voluptios</a:t>
            </a:r>
            <a:r>
              <a:rPr lang="de-DE" dirty="0"/>
              <a:t> </a:t>
            </a:r>
            <a:r>
              <a:rPr lang="de-DE" dirty="0" err="1"/>
              <a:t>aut</a:t>
            </a:r>
            <a:r>
              <a:rPr lang="de-DE" dirty="0"/>
              <a:t> mi, </a:t>
            </a:r>
            <a:r>
              <a:rPr lang="de-DE" dirty="0" err="1"/>
              <a:t>odi</a:t>
            </a:r>
            <a:r>
              <a:rPr lang="de-DE" dirty="0"/>
              <a:t> nobis non </a:t>
            </a:r>
            <a:r>
              <a:rPr lang="de-DE" dirty="0" err="1"/>
              <a:t>pel</a:t>
            </a:r>
            <a:r>
              <a:rPr lang="de-DE" dirty="0"/>
              <a:t> </a:t>
            </a:r>
            <a:r>
              <a:rPr lang="de-DE" dirty="0" err="1"/>
              <a:t>maio</a:t>
            </a:r>
            <a:r>
              <a:rPr lang="de-DE" dirty="0"/>
              <a:t> </a:t>
            </a:r>
            <a:r>
              <a:rPr lang="de-DE" dirty="0" err="1"/>
              <a:t>doluptas</a:t>
            </a:r>
            <a:r>
              <a:rPr lang="de-DE" dirty="0"/>
              <a:t> </a:t>
            </a:r>
            <a:r>
              <a:rPr lang="de-DE" dirty="0" err="1"/>
              <a:t>magnate</a:t>
            </a:r>
            <a:r>
              <a:rPr lang="de-DE" dirty="0"/>
              <a:t> </a:t>
            </a:r>
            <a:r>
              <a:rPr lang="de-DE" dirty="0" err="1"/>
              <a:t>solest</a:t>
            </a:r>
            <a:r>
              <a:rPr lang="de-DE" dirty="0"/>
              <a:t>, </a:t>
            </a:r>
            <a:r>
              <a:rPr lang="de-DE" dirty="0" err="1"/>
              <a:t>quodita</a:t>
            </a:r>
            <a:r>
              <a:rPr lang="de-DE" dirty="0"/>
              <a:t> </a:t>
            </a:r>
            <a:r>
              <a:rPr lang="de-DE" dirty="0" err="1"/>
              <a:t>que</a:t>
            </a:r>
            <a:r>
              <a:rPr lang="de-DE" dirty="0"/>
              <a:t> </a:t>
            </a:r>
            <a:r>
              <a:rPr lang="de-DE" dirty="0" err="1"/>
              <a:t>laborum</a:t>
            </a:r>
            <a:r>
              <a:rPr lang="de-DE" dirty="0"/>
              <a:t> </a:t>
            </a:r>
            <a:r>
              <a:rPr lang="de-DE" dirty="0" err="1"/>
              <a:t>ra</a:t>
            </a:r>
            <a:r>
              <a:rPr lang="de-DE" dirty="0"/>
              <a:t> </a:t>
            </a:r>
            <a:r>
              <a:rPr lang="de-DE" dirty="0" err="1"/>
              <a:t>vero</a:t>
            </a:r>
            <a:r>
              <a:rPr lang="de-DE" dirty="0"/>
              <a:t> </a:t>
            </a:r>
            <a:r>
              <a:rPr lang="de-DE" dirty="0" err="1"/>
              <a:t>magnit</a:t>
            </a:r>
            <a:r>
              <a:rPr lang="de-DE" dirty="0"/>
              <a:t> </a:t>
            </a:r>
            <a:r>
              <a:rPr lang="de-DE" dirty="0" err="1"/>
              <a:t>eum</a:t>
            </a:r>
            <a:r>
              <a:rPr lang="de-DE" dirty="0"/>
              <a:t> </a:t>
            </a:r>
            <a:r>
              <a:rPr lang="de-DE" dirty="0" err="1"/>
              <a:t>adit</a:t>
            </a:r>
            <a:r>
              <a:rPr lang="de-DE" dirty="0"/>
              <a:t>.</a:t>
            </a:r>
          </a:p>
          <a:p>
            <a:endParaRPr lang="de-DE" dirty="0"/>
          </a:p>
          <a:p>
            <a:r>
              <a:rPr lang="de-DE" dirty="0"/>
              <a:t>Ius, </a:t>
            </a:r>
            <a:r>
              <a:rPr lang="de-DE" dirty="0" err="1"/>
              <a:t>conempedi</a:t>
            </a:r>
            <a:r>
              <a:rPr lang="de-DE" dirty="0"/>
              <a:t> </a:t>
            </a:r>
            <a:r>
              <a:rPr lang="de-DE" dirty="0" err="1"/>
              <a:t>ipsa</a:t>
            </a:r>
            <a:r>
              <a:rPr lang="de-DE" dirty="0"/>
              <a:t> ne </a:t>
            </a:r>
            <a:r>
              <a:rPr lang="de-DE" dirty="0" err="1"/>
              <a:t>rem</a:t>
            </a:r>
            <a:r>
              <a:rPr lang="de-DE" dirty="0"/>
              <a:t> </a:t>
            </a:r>
            <a:r>
              <a:rPr lang="de-DE" dirty="0" err="1"/>
              <a:t>idebis</a:t>
            </a:r>
            <a:r>
              <a:rPr lang="de-DE" dirty="0"/>
              <a:t> </a:t>
            </a:r>
            <a:r>
              <a:rPr lang="de-DE" dirty="0" err="1"/>
              <a:t>nonseque</a:t>
            </a:r>
            <a:r>
              <a:rPr lang="de-DE" dirty="0"/>
              <a:t> es </a:t>
            </a:r>
            <a:r>
              <a:rPr lang="de-DE" dirty="0" err="1"/>
              <a:t>ellest</a:t>
            </a:r>
            <a:r>
              <a:rPr lang="de-DE" dirty="0"/>
              <a:t> </a:t>
            </a:r>
            <a:r>
              <a:rPr lang="de-DE" dirty="0" err="1"/>
              <a:t>harunt</a:t>
            </a:r>
            <a:r>
              <a:rPr lang="de-DE" dirty="0"/>
              <a:t> </a:t>
            </a:r>
            <a:r>
              <a:rPr lang="de-DE" dirty="0" err="1"/>
              <a:t>moluptius</a:t>
            </a:r>
            <a:r>
              <a:rPr lang="de-DE" dirty="0"/>
              <a:t> </a:t>
            </a:r>
            <a:r>
              <a:rPr lang="de-DE" dirty="0" err="1"/>
              <a:t>sum</a:t>
            </a:r>
            <a:r>
              <a:rPr lang="de-DE" dirty="0"/>
              <a:t> </a:t>
            </a:r>
            <a:r>
              <a:rPr lang="de-DE" dirty="0" err="1"/>
              <a:t>quid</a:t>
            </a:r>
            <a:r>
              <a:rPr lang="de-DE" dirty="0"/>
              <a:t> </a:t>
            </a:r>
            <a:r>
              <a:rPr lang="de-DE" dirty="0" err="1"/>
              <a:t>quamus</a:t>
            </a:r>
            <a:r>
              <a:rPr lang="de-DE" dirty="0"/>
              <a:t> </a:t>
            </a:r>
            <a:r>
              <a:rPr lang="de-DE" dirty="0" err="1"/>
              <a:t>ut</a:t>
            </a:r>
            <a:r>
              <a:rPr lang="de-DE" dirty="0"/>
              <a:t> </a:t>
            </a:r>
            <a:r>
              <a:rPr lang="de-DE" dirty="0" err="1"/>
              <a:t>perspelis</a:t>
            </a:r>
            <a:r>
              <a:rPr lang="de-DE" dirty="0"/>
              <a:t> </a:t>
            </a:r>
            <a:r>
              <a:rPr lang="de-DE" dirty="0" err="1"/>
              <a:t>sum</a:t>
            </a:r>
            <a:r>
              <a:rPr lang="de-DE" dirty="0"/>
              <a:t> </a:t>
            </a:r>
            <a:r>
              <a:rPr lang="de-DE" dirty="0" err="1"/>
              <a:t>expernatis</a:t>
            </a:r>
            <a:r>
              <a:rPr lang="de-DE" dirty="0"/>
              <a:t> </a:t>
            </a:r>
            <a:r>
              <a:rPr lang="de-DE" dirty="0" err="1"/>
              <a:t>qui</a:t>
            </a:r>
            <a:r>
              <a:rPr lang="de-DE" dirty="0"/>
              <a:t> </a:t>
            </a:r>
            <a:r>
              <a:rPr lang="de-DE" dirty="0" err="1"/>
              <a:t>ulliquam</a:t>
            </a:r>
            <a:r>
              <a:rPr lang="de-DE" dirty="0"/>
              <a:t> </a:t>
            </a:r>
            <a:r>
              <a:rPr lang="de-DE" dirty="0" err="1"/>
              <a:t>consequo</a:t>
            </a:r>
            <a:r>
              <a:rPr lang="de-DE" dirty="0"/>
              <a:t> </a:t>
            </a:r>
            <a:r>
              <a:rPr lang="de-DE" dirty="0" err="1"/>
              <a:t>explanis</a:t>
            </a:r>
            <a:r>
              <a:rPr lang="de-DE" dirty="0"/>
              <a:t> </a:t>
            </a:r>
            <a:r>
              <a:rPr lang="de-DE" dirty="0" err="1"/>
              <a:t>andam</a:t>
            </a:r>
            <a:r>
              <a:rPr lang="de-DE" dirty="0"/>
              <a:t> </a:t>
            </a:r>
            <a:r>
              <a:rPr lang="de-DE" dirty="0" err="1"/>
              <a:t>estiatus</a:t>
            </a:r>
            <a:r>
              <a:rPr lang="de-DE" dirty="0"/>
              <a:t> .</a:t>
            </a:r>
          </a:p>
          <a:p>
            <a:r>
              <a:rPr lang="de-DE" dirty="0"/>
              <a:t>Dae </a:t>
            </a:r>
            <a:r>
              <a:rPr lang="de-DE" dirty="0" err="1"/>
              <a:t>esed</a:t>
            </a:r>
            <a:r>
              <a:rPr lang="de-DE" dirty="0"/>
              <a:t> </a:t>
            </a:r>
            <a:r>
              <a:rPr lang="de-DE" dirty="0" err="1"/>
              <a:t>quidel</a:t>
            </a:r>
            <a:r>
              <a:rPr lang="de-DE" dirty="0"/>
              <a:t> </a:t>
            </a:r>
            <a:r>
              <a:rPr lang="de-DE" dirty="0" err="1"/>
              <a:t>moluptation</a:t>
            </a:r>
            <a:r>
              <a:rPr lang="de-DE" dirty="0"/>
              <a:t> </a:t>
            </a:r>
            <a:r>
              <a:rPr lang="de-DE" dirty="0" err="1"/>
              <a:t>natecae</a:t>
            </a:r>
            <a:r>
              <a:rPr lang="de-DE" dirty="0"/>
              <a:t> </a:t>
            </a:r>
            <a:r>
              <a:rPr lang="de-DE" dirty="0" err="1"/>
              <a:t>nis</a:t>
            </a:r>
            <a:r>
              <a:rPr lang="de-DE" dirty="0"/>
              <a:t> </a:t>
            </a:r>
            <a:r>
              <a:rPr lang="de-DE" dirty="0" err="1"/>
              <a:t>solupta</a:t>
            </a:r>
            <a:r>
              <a:rPr lang="de-DE" dirty="0"/>
              <a:t> </a:t>
            </a:r>
            <a:r>
              <a:rPr lang="de-DE" dirty="0" err="1"/>
              <a:t>ectibus</a:t>
            </a:r>
            <a:r>
              <a:rPr lang="de-DE" dirty="0"/>
              <a:t> </a:t>
            </a:r>
            <a:r>
              <a:rPr lang="de-DE" dirty="0" err="1"/>
              <a:t>secatate</a:t>
            </a:r>
            <a:r>
              <a:rPr lang="de-DE" dirty="0"/>
              <a:t> </a:t>
            </a:r>
            <a:r>
              <a:rPr lang="de-DE" dirty="0" err="1"/>
              <a:t>serumquiam</a:t>
            </a:r>
            <a:r>
              <a:rPr lang="de-DE" dirty="0"/>
              <a:t> </a:t>
            </a:r>
            <a:r>
              <a:rPr lang="de-DE" dirty="0" err="1"/>
              <a:t>qui</a:t>
            </a:r>
            <a:r>
              <a:rPr lang="de-DE" dirty="0"/>
              <a:t>.</a:t>
            </a:r>
          </a:p>
          <a:p>
            <a:endParaRPr lang="de-DE" dirty="0"/>
          </a:p>
          <a:p>
            <a:r>
              <a:rPr lang="de-DE" dirty="0" err="1"/>
              <a:t>Tur</a:t>
            </a:r>
            <a:r>
              <a:rPr lang="de-DE" dirty="0"/>
              <a:t>, </a:t>
            </a:r>
            <a:r>
              <a:rPr lang="de-DE" dirty="0" err="1"/>
              <a:t>consequo</a:t>
            </a:r>
            <a:r>
              <a:rPr lang="de-DE" dirty="0"/>
              <a:t> </a:t>
            </a:r>
            <a:r>
              <a:rPr lang="de-DE" dirty="0" err="1"/>
              <a:t>voluptae</a:t>
            </a:r>
            <a:r>
              <a:rPr lang="de-DE" dirty="0"/>
              <a:t> </a:t>
            </a:r>
            <a:r>
              <a:rPr lang="de-DE" dirty="0" err="1"/>
              <a:t>offici</a:t>
            </a:r>
            <a:r>
              <a:rPr lang="de-DE" dirty="0"/>
              <a:t> </a:t>
            </a:r>
            <a:r>
              <a:rPr lang="de-DE" dirty="0" err="1"/>
              <a:t>tem</a:t>
            </a:r>
            <a:r>
              <a:rPr lang="de-DE" dirty="0"/>
              <a:t> </a:t>
            </a:r>
            <a:r>
              <a:rPr lang="de-DE" dirty="0" err="1"/>
              <a:t>volupta</a:t>
            </a:r>
            <a:r>
              <a:rPr lang="de-DE" dirty="0"/>
              <a:t>-quam, </a:t>
            </a:r>
            <a:r>
              <a:rPr lang="de-DE" dirty="0" err="1"/>
              <a:t>audae</a:t>
            </a:r>
            <a:r>
              <a:rPr lang="de-DE" dirty="0"/>
              <a:t> </a:t>
            </a:r>
            <a:r>
              <a:rPr lang="de-DE" dirty="0" err="1"/>
              <a:t>mo</a:t>
            </a:r>
            <a:r>
              <a:rPr lang="de-DE" dirty="0"/>
              <a:t> </a:t>
            </a:r>
            <a:r>
              <a:rPr lang="de-DE" dirty="0" err="1"/>
              <a:t>cumqui</a:t>
            </a:r>
            <a:r>
              <a:rPr lang="de-DE" dirty="0"/>
              <a:t> ad </a:t>
            </a:r>
            <a:r>
              <a:rPr lang="de-DE" dirty="0" err="1"/>
              <a:t>moloresti</a:t>
            </a:r>
            <a:r>
              <a:rPr lang="de-DE" dirty="0"/>
              <a:t> quam et </a:t>
            </a:r>
            <a:r>
              <a:rPr lang="de-DE" dirty="0" err="1"/>
              <a:t>ut</a:t>
            </a:r>
            <a:r>
              <a:rPr lang="de-DE" dirty="0"/>
              <a:t> </a:t>
            </a:r>
            <a:r>
              <a:rPr lang="de-DE" dirty="0" err="1"/>
              <a:t>optatqui</a:t>
            </a:r>
            <a:r>
              <a:rPr lang="de-DE" dirty="0"/>
              <a:t> </a:t>
            </a:r>
            <a:r>
              <a:rPr lang="de-DE" dirty="0" err="1"/>
              <a:t>ditis</a:t>
            </a:r>
            <a:r>
              <a:rPr lang="de-DE" dirty="0"/>
              <a:t> </a:t>
            </a:r>
            <a:r>
              <a:rPr lang="de-DE" dirty="0" err="1"/>
              <a:t>sum</a:t>
            </a:r>
            <a:r>
              <a:rPr lang="de-DE" dirty="0"/>
              <a:t> </a:t>
            </a:r>
            <a:r>
              <a:rPr lang="de-DE" dirty="0" err="1"/>
              <a:t>qui</a:t>
            </a:r>
            <a:r>
              <a:rPr lang="de-DE" dirty="0"/>
              <a:t> </a:t>
            </a:r>
            <a:r>
              <a:rPr lang="de-DE" dirty="0" err="1"/>
              <a:t>sum</a:t>
            </a:r>
            <a:r>
              <a:rPr lang="de-DE" dirty="0"/>
              <a:t> </a:t>
            </a:r>
            <a:r>
              <a:rPr lang="de-DE" dirty="0" err="1"/>
              <a:t>acil</a:t>
            </a:r>
            <a:r>
              <a:rPr lang="de-DE" dirty="0"/>
              <a:t> </a:t>
            </a:r>
            <a:r>
              <a:rPr lang="de-DE" dirty="0" err="1"/>
              <a:t>id</a:t>
            </a:r>
            <a:r>
              <a:rPr lang="de-DE" dirty="0"/>
              <a:t> unt. </a:t>
            </a:r>
            <a:r>
              <a:rPr lang="de-DE" dirty="0" err="1"/>
              <a:t>Andipsa</a:t>
            </a:r>
            <a:r>
              <a:rPr lang="de-DE" dirty="0"/>
              <a:t> </a:t>
            </a:r>
            <a:r>
              <a:rPr lang="de-DE" dirty="0" err="1"/>
              <a:t>pidunt</a:t>
            </a:r>
            <a:r>
              <a:rPr lang="de-DE" dirty="0"/>
              <a:t> </a:t>
            </a:r>
            <a:r>
              <a:rPr lang="de-DE" dirty="0" err="1"/>
              <a:t>olenimendus</a:t>
            </a:r>
            <a:r>
              <a:rPr lang="de-DE" dirty="0"/>
              <a:t> </a:t>
            </a:r>
            <a:r>
              <a:rPr lang="de-DE" dirty="0" err="1"/>
              <a:t>molorum</a:t>
            </a:r>
            <a:r>
              <a:rPr lang="de-DE" dirty="0"/>
              <a:t> in </a:t>
            </a:r>
            <a:r>
              <a:rPr lang="de-DE" dirty="0" err="1"/>
              <a:t>esed</a:t>
            </a:r>
            <a:r>
              <a:rPr lang="de-DE" dirty="0"/>
              <a:t> </a:t>
            </a:r>
            <a:r>
              <a:rPr lang="de-DE" dirty="0" err="1"/>
              <a:t>que</a:t>
            </a:r>
            <a:r>
              <a:rPr lang="de-DE" dirty="0"/>
              <a:t> </a:t>
            </a:r>
            <a:r>
              <a:rPr lang="de-DE" dirty="0" err="1"/>
              <a:t>pre</a:t>
            </a:r>
            <a:r>
              <a:rPr lang="de-DE" dirty="0"/>
              <a:t> </a:t>
            </a:r>
            <a:r>
              <a:rPr lang="de-DE" dirty="0" err="1"/>
              <a:t>volut</a:t>
            </a:r>
            <a:r>
              <a:rPr lang="de-DE" dirty="0"/>
              <a:t> </a:t>
            </a:r>
            <a:r>
              <a:rPr lang="de-DE" dirty="0" err="1"/>
              <a:t>qui</a:t>
            </a:r>
            <a:r>
              <a:rPr lang="de-DE" dirty="0"/>
              <a:t> </a:t>
            </a:r>
            <a:r>
              <a:rPr lang="de-DE" dirty="0" err="1"/>
              <a:t>boreperit</a:t>
            </a:r>
            <a:r>
              <a:rPr lang="de-DE" dirty="0"/>
              <a:t> </a:t>
            </a:r>
            <a:r>
              <a:rPr lang="de-DE" dirty="0" err="1"/>
              <a:t>anda</a:t>
            </a:r>
            <a:r>
              <a:rPr lang="de-DE" dirty="0"/>
              <a:t> </a:t>
            </a:r>
            <a:r>
              <a:rPr lang="de-DE" dirty="0" err="1"/>
              <a:t>ea</a:t>
            </a:r>
            <a:r>
              <a:rPr lang="de-DE" dirty="0"/>
              <a:t> </a:t>
            </a:r>
            <a:r>
              <a:rPr lang="de-DE" dirty="0" err="1"/>
              <a:t>sus</a:t>
            </a:r>
            <a:r>
              <a:rPr lang="de-DE" dirty="0"/>
              <a:t> </a:t>
            </a:r>
            <a:r>
              <a:rPr lang="de-DE" dirty="0" err="1"/>
              <a:t>arum</a:t>
            </a:r>
            <a:r>
              <a:rPr lang="de-DE" dirty="0"/>
              <a:t> </a:t>
            </a:r>
            <a:r>
              <a:rPr lang="de-DE" dirty="0" err="1"/>
              <a:t>voluptios</a:t>
            </a:r>
            <a:r>
              <a:rPr lang="de-DE" dirty="0"/>
              <a:t> </a:t>
            </a:r>
            <a:r>
              <a:rPr lang="de-DE" dirty="0" err="1"/>
              <a:t>aut</a:t>
            </a:r>
            <a:r>
              <a:rPr lang="de-DE" dirty="0"/>
              <a:t> mi, </a:t>
            </a:r>
            <a:r>
              <a:rPr lang="de-DE" dirty="0" err="1"/>
              <a:t>odi</a:t>
            </a:r>
            <a:r>
              <a:rPr lang="de-DE" dirty="0"/>
              <a:t> nobis non </a:t>
            </a:r>
            <a:r>
              <a:rPr lang="de-DE" dirty="0" err="1"/>
              <a:t>pel</a:t>
            </a:r>
            <a:r>
              <a:rPr lang="de-DE" dirty="0"/>
              <a:t> </a:t>
            </a:r>
            <a:r>
              <a:rPr lang="de-DE" dirty="0" err="1"/>
              <a:t>maio</a:t>
            </a:r>
            <a:r>
              <a:rPr lang="de-DE" dirty="0"/>
              <a:t> </a:t>
            </a:r>
            <a:r>
              <a:rPr lang="de-DE" dirty="0" err="1"/>
              <a:t>doluptas</a:t>
            </a:r>
            <a:r>
              <a:rPr lang="de-DE" dirty="0"/>
              <a:t> </a:t>
            </a:r>
            <a:r>
              <a:rPr lang="de-DE" dirty="0" err="1"/>
              <a:t>magnate</a:t>
            </a:r>
            <a:r>
              <a:rPr lang="de-DE" dirty="0"/>
              <a:t> </a:t>
            </a:r>
            <a:r>
              <a:rPr lang="de-DE" dirty="0" err="1"/>
              <a:t>solest</a:t>
            </a:r>
            <a:r>
              <a:rPr lang="de-DE" dirty="0"/>
              <a:t>, </a:t>
            </a:r>
            <a:r>
              <a:rPr lang="de-DE" dirty="0" err="1"/>
              <a:t>quodita</a:t>
            </a:r>
            <a:r>
              <a:rPr lang="de-DE" dirty="0"/>
              <a:t> </a:t>
            </a:r>
            <a:r>
              <a:rPr lang="de-DE" dirty="0" err="1"/>
              <a:t>que</a:t>
            </a:r>
            <a:r>
              <a:rPr lang="de-DE" dirty="0"/>
              <a:t> </a:t>
            </a:r>
            <a:r>
              <a:rPr lang="de-DE" dirty="0" err="1"/>
              <a:t>laborum</a:t>
            </a:r>
            <a:r>
              <a:rPr lang="de-DE" dirty="0"/>
              <a:t> </a:t>
            </a:r>
            <a:r>
              <a:rPr lang="de-DE" dirty="0" err="1"/>
              <a:t>ra</a:t>
            </a:r>
            <a:r>
              <a:rPr lang="de-DE" dirty="0"/>
              <a:t> </a:t>
            </a:r>
            <a:r>
              <a:rPr lang="de-DE" dirty="0" err="1"/>
              <a:t>vero</a:t>
            </a:r>
            <a:r>
              <a:rPr lang="de-DE" dirty="0"/>
              <a:t> </a:t>
            </a:r>
            <a:r>
              <a:rPr lang="de-DE" dirty="0" err="1"/>
              <a:t>magnit</a:t>
            </a:r>
            <a:r>
              <a:rPr lang="de-DE" dirty="0"/>
              <a:t> </a:t>
            </a:r>
            <a:r>
              <a:rPr lang="de-DE" dirty="0" err="1"/>
              <a:t>eum</a:t>
            </a:r>
            <a:r>
              <a:rPr lang="de-DE" dirty="0"/>
              <a:t> </a:t>
            </a:r>
            <a:r>
              <a:rPr lang="de-DE" dirty="0" err="1"/>
              <a:t>adit</a:t>
            </a:r>
            <a:endParaRPr lang="de-DE" dirty="0"/>
          </a:p>
          <a:p>
            <a:endParaRPr lang="de-DE" dirty="0"/>
          </a:p>
        </p:txBody>
      </p:sp>
    </p:spTree>
    <p:extLst>
      <p:ext uri="{BB962C8B-B14F-4D97-AF65-F5344CB8AC3E}">
        <p14:creationId xmlns:p14="http://schemas.microsoft.com/office/powerpoint/2010/main" val="2449274771"/>
      </p:ext>
    </p:extLst>
  </p:cSld>
  <p:clrMapOvr>
    <a:masterClrMapping/>
  </p:clrMapOvr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 show="0">
  <p:cSld>
    <p:spTree>
      <p:nvGrpSpPr>
        <p:cNvPr id="1" name="">
          <a:extLst>
            <a:ext uri="{FF2B5EF4-FFF2-40B4-BE49-F238E27FC236}">
              <a16:creationId xmlns:a16="http://schemas.microsoft.com/office/drawing/2014/main" id="{31D99AFA-074B-EA3B-6BD2-6A26FE822BAF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platzhalter 1">
            <a:extLst>
              <a:ext uri="{FF2B5EF4-FFF2-40B4-BE49-F238E27FC236}">
                <a16:creationId xmlns:a16="http://schemas.microsoft.com/office/drawing/2014/main" id="{C0435522-C03B-B393-0C46-C9E75E1CC3E6}"/>
              </a:ext>
            </a:extLst>
          </p:cNvPr>
          <p:cNvSpPr>
            <a:spLocks noGrp="1"/>
          </p:cNvSpPr>
          <p:nvPr>
            <p:ph type="body" sz="quarter" idx="13"/>
          </p:nvPr>
        </p:nvSpPr>
        <p:spPr/>
        <p:txBody>
          <a:bodyPr/>
          <a:lstStyle/>
          <a:p>
            <a:r>
              <a:rPr lang="de-DE" dirty="0"/>
              <a:t>02</a:t>
            </a:r>
          </a:p>
        </p:txBody>
      </p:sp>
      <p:sp>
        <p:nvSpPr>
          <p:cNvPr id="3" name="Titel 2">
            <a:extLst>
              <a:ext uri="{FF2B5EF4-FFF2-40B4-BE49-F238E27FC236}">
                <a16:creationId xmlns:a16="http://schemas.microsoft.com/office/drawing/2014/main" id="{BC2090A9-8F70-56FF-20F3-3542A0E3D6D9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9630000" y="5065734"/>
            <a:ext cx="10070936" cy="2333972"/>
          </a:xfrm>
        </p:spPr>
        <p:txBody>
          <a:bodyPr/>
          <a:lstStyle/>
          <a:p>
            <a:r>
              <a:rPr lang="de-DE" dirty="0"/>
              <a:t>Das ist eine </a:t>
            </a:r>
            <a:br>
              <a:rPr lang="de-DE" dirty="0"/>
            </a:br>
            <a:r>
              <a:rPr lang="de-DE" dirty="0"/>
              <a:t>Kapiteltrennseite</a:t>
            </a:r>
          </a:p>
        </p:txBody>
      </p:sp>
      <p:sp>
        <p:nvSpPr>
          <p:cNvPr id="6" name="Foliennummernplatzhalter 5">
            <a:extLst>
              <a:ext uri="{FF2B5EF4-FFF2-40B4-BE49-F238E27FC236}">
                <a16:creationId xmlns:a16="http://schemas.microsoft.com/office/drawing/2014/main" id="{7447A6F5-8193-8C6E-BEA4-417C80C2F2C5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B23F893-0DDB-44A8-A790-2AB073B9B557}" type="slidenum">
              <a:rPr lang="de-DE" smtClean="0"/>
              <a:pPr/>
              <a:t>25</a:t>
            </a:fld>
            <a:endParaRPr lang="de-DE" dirty="0"/>
          </a:p>
        </p:txBody>
      </p:sp>
      <p:grpSp>
        <p:nvGrpSpPr>
          <p:cNvPr id="7" name="Gruppieren 6">
            <a:extLst>
              <a:ext uri="{FF2B5EF4-FFF2-40B4-BE49-F238E27FC236}">
                <a16:creationId xmlns:a16="http://schemas.microsoft.com/office/drawing/2014/main" id="{A2EAF6A3-AEE9-DB98-2963-31410CE300AD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GrpSpPr>
            <a:grpSpLocks noChangeAspect="1"/>
          </p:cNvGrpSpPr>
          <p:nvPr/>
        </p:nvGrpSpPr>
        <p:grpSpPr>
          <a:xfrm rot="10800000">
            <a:off x="20276331" y="4749189"/>
            <a:ext cx="1450800" cy="1450800"/>
            <a:chOff x="6447692" y="1586522"/>
            <a:chExt cx="1270800" cy="1270800"/>
          </a:xfrm>
          <a:solidFill>
            <a:schemeClr val="accent2"/>
          </a:solidFill>
        </p:grpSpPr>
        <p:sp>
          <p:nvSpPr>
            <p:cNvPr id="8" name="Rechteck 7">
              <a:extLst>
                <a:ext uri="{FF2B5EF4-FFF2-40B4-BE49-F238E27FC236}">
                  <a16:creationId xmlns:a16="http://schemas.microsoft.com/office/drawing/2014/main" id="{ECBF1AB9-5122-8165-8357-58E2A5EE1FF4}"/>
                </a:ext>
              </a:extLst>
            </p:cNvPr>
            <p:cNvSpPr/>
            <p:nvPr userDrawn="1"/>
          </p:nvSpPr>
          <p:spPr>
            <a:xfrm>
              <a:off x="6447692" y="1586522"/>
              <a:ext cx="158400" cy="1270800"/>
            </a:xfrm>
            <a:prstGeom prst="rect">
              <a:avLst/>
            </a:prstGeom>
            <a:grpFill/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de-DE" dirty="0"/>
            </a:p>
          </p:txBody>
        </p:sp>
        <p:sp>
          <p:nvSpPr>
            <p:cNvPr id="9" name="Rechteck 8">
              <a:extLst>
                <a:ext uri="{FF2B5EF4-FFF2-40B4-BE49-F238E27FC236}">
                  <a16:creationId xmlns:a16="http://schemas.microsoft.com/office/drawing/2014/main" id="{1012B3B3-5895-F720-809F-ABEF4218D81F}"/>
                </a:ext>
              </a:extLst>
            </p:cNvPr>
            <p:cNvSpPr/>
            <p:nvPr userDrawn="1"/>
          </p:nvSpPr>
          <p:spPr>
            <a:xfrm rot="16200000">
              <a:off x="7003892" y="2142722"/>
              <a:ext cx="158400" cy="1270800"/>
            </a:xfrm>
            <a:prstGeom prst="rect">
              <a:avLst/>
            </a:prstGeom>
            <a:grpFill/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de-DE" dirty="0"/>
            </a:p>
          </p:txBody>
        </p:sp>
      </p:grpSp>
    </p:spTree>
    <p:extLst>
      <p:ext uri="{BB962C8B-B14F-4D97-AF65-F5344CB8AC3E}">
        <p14:creationId xmlns:p14="http://schemas.microsoft.com/office/powerpoint/2010/main" val="982300117"/>
      </p:ext>
    </p:extLst>
  </p:cSld>
  <p:clrMapOvr>
    <a:masterClrMapping/>
  </p:clrMapOvr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 show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>
            <a:extLst>
              <a:ext uri="{FF2B5EF4-FFF2-40B4-BE49-F238E27FC236}">
                <a16:creationId xmlns:a16="http://schemas.microsoft.com/office/drawing/2014/main" id="{43AF5136-946B-5E84-7AE0-3D6A21D1F0B1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da-DK" dirty="0"/>
              <a:t>Lorem Ipsum dolor sit amet eratum est.</a:t>
            </a:r>
            <a:endParaRPr lang="de-DE" dirty="0"/>
          </a:p>
        </p:txBody>
      </p:sp>
      <p:sp>
        <p:nvSpPr>
          <p:cNvPr id="3" name="Inhaltsplatzhalter 2">
            <a:extLst>
              <a:ext uri="{FF2B5EF4-FFF2-40B4-BE49-F238E27FC236}">
                <a16:creationId xmlns:a16="http://schemas.microsoft.com/office/drawing/2014/main" id="{34BB90E1-6EA5-7954-59B1-780E5BB450E6}"/>
              </a:ext>
            </a:extLst>
          </p:cNvPr>
          <p:cNvSpPr>
            <a:spLocks noGrp="1"/>
          </p:cNvSpPr>
          <p:nvPr>
            <p:ph idx="17"/>
          </p:nvPr>
        </p:nvSpPr>
        <p:spPr/>
        <p:txBody>
          <a:bodyPr/>
          <a:lstStyle/>
          <a:p>
            <a:r>
              <a:rPr lang="de-DE" dirty="0"/>
              <a:t>Das ist eine Subheadline</a:t>
            </a:r>
          </a:p>
        </p:txBody>
      </p:sp>
      <p:pic>
        <p:nvPicPr>
          <p:cNvPr id="11" name="Bildplatzhalter 10">
            <a:extLst>
              <a:ext uri="{FF2B5EF4-FFF2-40B4-BE49-F238E27FC236}">
                <a16:creationId xmlns:a16="http://schemas.microsoft.com/office/drawing/2014/main" id="{6F5AA9FD-D9DE-7EE5-C4CA-187CCFAB9C76}"/>
              </a:ext>
            </a:extLst>
          </p:cNvPr>
          <p:cNvPicPr>
            <a:picLocks noGrp="1" noChangeAspect="1"/>
          </p:cNvPicPr>
          <p:nvPr>
            <p:ph type="pic" sz="quarter" idx="14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4602" r="4602"/>
          <a:stretch/>
        </p:blipFill>
        <p:spPr/>
      </p:pic>
      <p:sp>
        <p:nvSpPr>
          <p:cNvPr id="5" name="Foliennummernplatzhalter 4">
            <a:extLst>
              <a:ext uri="{FF2B5EF4-FFF2-40B4-BE49-F238E27FC236}">
                <a16:creationId xmlns:a16="http://schemas.microsoft.com/office/drawing/2014/main" id="{F47171ED-6F22-2160-F1BE-9BEE1060177F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B23F893-0DDB-44A8-A790-2AB073B9B557}" type="slidenum">
              <a:rPr lang="de-DE" smtClean="0"/>
              <a:pPr/>
              <a:t>26</a:t>
            </a:fld>
            <a:endParaRPr lang="de-DE" dirty="0"/>
          </a:p>
        </p:txBody>
      </p:sp>
      <p:sp>
        <p:nvSpPr>
          <p:cNvPr id="8" name="Inhaltsplatzhalter 7">
            <a:extLst>
              <a:ext uri="{FF2B5EF4-FFF2-40B4-BE49-F238E27FC236}">
                <a16:creationId xmlns:a16="http://schemas.microsoft.com/office/drawing/2014/main" id="{294D037B-565B-7D18-5E6E-C661BC7123A0}"/>
              </a:ext>
            </a:extLst>
          </p:cNvPr>
          <p:cNvSpPr>
            <a:spLocks noGrp="1"/>
          </p:cNvSpPr>
          <p:nvPr>
            <p:ph idx="18"/>
          </p:nvPr>
        </p:nvSpPr>
        <p:spPr/>
        <p:txBody>
          <a:bodyPr/>
          <a:lstStyle/>
          <a:p>
            <a:pPr>
              <a:buClr>
                <a:schemeClr val="tx2"/>
              </a:buClr>
              <a:buFont typeface="Wingdings" panose="05000000000000000000" pitchFamily="2" charset="2"/>
              <a:buChar char="§"/>
            </a:pPr>
            <a:r>
              <a:rPr lang="de-DE" dirty="0" err="1"/>
              <a:t>Lorem</a:t>
            </a:r>
            <a:r>
              <a:rPr lang="de-DE" dirty="0"/>
              <a:t> </a:t>
            </a:r>
            <a:r>
              <a:rPr lang="de-DE" dirty="0" err="1"/>
              <a:t>ipsum</a:t>
            </a:r>
            <a:r>
              <a:rPr lang="de-DE" dirty="0"/>
              <a:t> </a:t>
            </a:r>
            <a:r>
              <a:rPr lang="de-DE" dirty="0" err="1"/>
              <a:t>eratumHarcil</a:t>
            </a:r>
            <a:r>
              <a:rPr lang="de-DE" dirty="0"/>
              <a:t> </a:t>
            </a:r>
            <a:r>
              <a:rPr lang="de-DE" dirty="0" err="1"/>
              <a:t>molore</a:t>
            </a:r>
            <a:endParaRPr lang="de-DE" dirty="0"/>
          </a:p>
          <a:p>
            <a:pPr lvl="1">
              <a:buClr>
                <a:schemeClr val="tx2"/>
              </a:buClr>
              <a:buFont typeface="Wingdings" panose="05000000000000000000" pitchFamily="2" charset="2"/>
              <a:buChar char="§"/>
            </a:pPr>
            <a:r>
              <a:rPr lang="de-DE" dirty="0" err="1"/>
              <a:t>Ficid</a:t>
            </a:r>
            <a:r>
              <a:rPr lang="de-DE" dirty="0"/>
              <a:t> </a:t>
            </a:r>
            <a:r>
              <a:rPr lang="de-DE" dirty="0" err="1"/>
              <a:t>molupta</a:t>
            </a:r>
            <a:r>
              <a:rPr lang="de-DE" dirty="0"/>
              <a:t> et quo </a:t>
            </a:r>
            <a:r>
              <a:rPr lang="de-DE" dirty="0" err="1"/>
              <a:t>tem</a:t>
            </a:r>
            <a:r>
              <a:rPr lang="de-DE" dirty="0"/>
              <a:t> </a:t>
            </a:r>
            <a:r>
              <a:rPr lang="de-DE" dirty="0" err="1"/>
              <a:t>conecte</a:t>
            </a:r>
            <a:r>
              <a:rPr lang="de-DE" dirty="0"/>
              <a:t> </a:t>
            </a:r>
            <a:r>
              <a:rPr lang="de-DE" dirty="0" err="1"/>
              <a:t>corem</a:t>
            </a:r>
            <a:r>
              <a:rPr lang="de-DE" dirty="0"/>
              <a:t>. </a:t>
            </a:r>
          </a:p>
          <a:p>
            <a:pPr lvl="1">
              <a:buClr>
                <a:schemeClr val="tx2"/>
              </a:buClr>
              <a:buFont typeface="Wingdings" panose="05000000000000000000" pitchFamily="2" charset="2"/>
              <a:buChar char="§"/>
            </a:pPr>
            <a:r>
              <a:rPr lang="de-DE" dirty="0" err="1"/>
              <a:t>Icias</a:t>
            </a:r>
            <a:r>
              <a:rPr lang="de-DE" dirty="0"/>
              <a:t> </a:t>
            </a:r>
            <a:r>
              <a:rPr lang="de-DE" dirty="0" err="1"/>
              <a:t>sunt</a:t>
            </a:r>
            <a:r>
              <a:rPr lang="de-DE" dirty="0"/>
              <a:t> </a:t>
            </a:r>
            <a:r>
              <a:rPr lang="de-DE" dirty="0" err="1"/>
              <a:t>ium</a:t>
            </a:r>
            <a:r>
              <a:rPr lang="de-DE" dirty="0"/>
              <a:t> </a:t>
            </a:r>
            <a:r>
              <a:rPr lang="de-DE" dirty="0" err="1"/>
              <a:t>est</a:t>
            </a:r>
            <a:r>
              <a:rPr lang="de-DE" dirty="0"/>
              <a:t> </a:t>
            </a:r>
            <a:r>
              <a:rPr lang="de-DE" dirty="0" err="1"/>
              <a:t>faccae</a:t>
            </a:r>
            <a:r>
              <a:rPr lang="de-DE" dirty="0"/>
              <a:t> </a:t>
            </a:r>
            <a:r>
              <a:rPr lang="de-DE" dirty="0" err="1"/>
              <a:t>lam</a:t>
            </a:r>
            <a:r>
              <a:rPr lang="de-DE" dirty="0"/>
              <a:t> </a:t>
            </a:r>
            <a:r>
              <a:rPr lang="de-DE" dirty="0" err="1"/>
              <a:t>facille</a:t>
            </a:r>
            <a:r>
              <a:rPr lang="de-DE" dirty="0"/>
              <a:t> </a:t>
            </a:r>
            <a:r>
              <a:rPr lang="de-DE" dirty="0" err="1"/>
              <a:t>stistio</a:t>
            </a:r>
            <a:r>
              <a:rPr lang="de-DE" dirty="0"/>
              <a:t> </a:t>
            </a:r>
            <a:r>
              <a:rPr lang="de-DE" dirty="0" err="1"/>
              <a:t>renihit</a:t>
            </a:r>
            <a:r>
              <a:rPr lang="de-DE" dirty="0"/>
              <a:t> </a:t>
            </a:r>
            <a:r>
              <a:rPr lang="de-DE" dirty="0" err="1"/>
              <a:t>esed</a:t>
            </a:r>
            <a:r>
              <a:rPr lang="de-DE" dirty="0"/>
              <a:t> </a:t>
            </a:r>
            <a:r>
              <a:rPr lang="de-DE" dirty="0" err="1"/>
              <a:t>magnatet</a:t>
            </a:r>
            <a:r>
              <a:rPr lang="de-DE" dirty="0"/>
              <a:t> </a:t>
            </a:r>
            <a:r>
              <a:rPr lang="de-DE" dirty="0" err="1"/>
              <a:t>fuga</a:t>
            </a:r>
            <a:r>
              <a:rPr lang="de-DE" dirty="0"/>
              <a:t>. Et </a:t>
            </a:r>
            <a:r>
              <a:rPr lang="de-DE" dirty="0" err="1"/>
              <a:t>prehend</a:t>
            </a:r>
            <a:r>
              <a:rPr lang="de-DE" dirty="0"/>
              <a:t> </a:t>
            </a:r>
            <a:r>
              <a:rPr lang="de-DE" dirty="0" err="1"/>
              <a:t>ipsusamet</a:t>
            </a:r>
            <a:r>
              <a:rPr lang="de-DE" dirty="0"/>
              <a:t> de</a:t>
            </a:r>
          </a:p>
          <a:p>
            <a:pPr lvl="1">
              <a:buClr>
                <a:schemeClr val="tx2"/>
              </a:buClr>
              <a:buFont typeface="Wingdings" panose="05000000000000000000" pitchFamily="2" charset="2"/>
              <a:buChar char="§"/>
            </a:pPr>
            <a:r>
              <a:rPr lang="de-DE" dirty="0" err="1"/>
              <a:t>Ovidesse</a:t>
            </a:r>
            <a:r>
              <a:rPr lang="de-DE" dirty="0"/>
              <a:t> </a:t>
            </a:r>
            <a:r>
              <a:rPr lang="de-DE" dirty="0" err="1"/>
              <a:t>quidundamust</a:t>
            </a:r>
            <a:r>
              <a:rPr lang="de-DE" dirty="0"/>
              <a:t> </a:t>
            </a:r>
            <a:r>
              <a:rPr lang="de-DE" dirty="0" err="1"/>
              <a:t>vitas</a:t>
            </a:r>
            <a:r>
              <a:rPr lang="de-DE" dirty="0"/>
              <a:t> </a:t>
            </a:r>
            <a:r>
              <a:rPr lang="de-DE" dirty="0" err="1"/>
              <a:t>aut</a:t>
            </a:r>
            <a:r>
              <a:rPr lang="de-DE" dirty="0"/>
              <a:t> </a:t>
            </a:r>
            <a:r>
              <a:rPr lang="de-DE" dirty="0" err="1"/>
              <a:t>eos</a:t>
            </a:r>
            <a:r>
              <a:rPr lang="de-DE" dirty="0"/>
              <a:t> </a:t>
            </a:r>
            <a:r>
              <a:rPr lang="de-DE" dirty="0" err="1"/>
              <a:t>ped</a:t>
            </a:r>
            <a:r>
              <a:rPr lang="de-DE" dirty="0"/>
              <a:t> </a:t>
            </a:r>
            <a:r>
              <a:rPr lang="de-DE" dirty="0" err="1"/>
              <a:t>explia</a:t>
            </a:r>
            <a:r>
              <a:rPr lang="de-DE" dirty="0"/>
              <a:t> </a:t>
            </a:r>
            <a:r>
              <a:rPr lang="de-DE" dirty="0" err="1"/>
              <a:t>nemporeperi</a:t>
            </a:r>
            <a:r>
              <a:rPr lang="de-DE" dirty="0"/>
              <a:t> </a:t>
            </a:r>
            <a:r>
              <a:rPr lang="de-DE" dirty="0" err="1"/>
              <a:t>int</a:t>
            </a:r>
            <a:r>
              <a:rPr lang="de-DE" dirty="0"/>
              <a:t> </a:t>
            </a:r>
            <a:r>
              <a:rPr lang="de-DE" dirty="0" err="1"/>
              <a:t>quiat</a:t>
            </a:r>
            <a:r>
              <a:rPr lang="de-DE" dirty="0"/>
              <a:t> </a:t>
            </a:r>
            <a:r>
              <a:rPr lang="de-DE" dirty="0" err="1"/>
              <a:t>verchil</a:t>
            </a:r>
            <a:r>
              <a:rPr lang="de-DE" dirty="0"/>
              <a:t> </a:t>
            </a:r>
            <a:r>
              <a:rPr lang="de-DE" dirty="0" err="1"/>
              <a:t>lupit</a:t>
            </a:r>
            <a:r>
              <a:rPr lang="de-DE" dirty="0"/>
              <a:t>, </a:t>
            </a:r>
            <a:r>
              <a:rPr lang="de-DE" dirty="0" err="1"/>
              <a:t>corum</a:t>
            </a:r>
            <a:r>
              <a:rPr lang="de-DE" dirty="0"/>
              <a:t> nihil </a:t>
            </a:r>
            <a:r>
              <a:rPr lang="de-DE" dirty="0" err="1"/>
              <a:t>int</a:t>
            </a:r>
            <a:endParaRPr lang="de-DE" dirty="0"/>
          </a:p>
        </p:txBody>
      </p:sp>
      <p:sp>
        <p:nvSpPr>
          <p:cNvPr id="9" name="Textplatzhalter 8">
            <a:extLst>
              <a:ext uri="{FF2B5EF4-FFF2-40B4-BE49-F238E27FC236}">
                <a16:creationId xmlns:a16="http://schemas.microsoft.com/office/drawing/2014/main" id="{B9F8FBD1-A76C-FB4D-F924-3FF563388B4A}"/>
              </a:ext>
            </a:extLst>
          </p:cNvPr>
          <p:cNvSpPr>
            <a:spLocks noGrp="1"/>
          </p:cNvSpPr>
          <p:nvPr>
            <p:ph type="body" sz="quarter" idx="16"/>
          </p:nvPr>
        </p:nvSpPr>
        <p:spPr/>
        <p:txBody>
          <a:bodyPr/>
          <a:lstStyle/>
          <a:p>
            <a:r>
              <a:rPr lang="de-DE" dirty="0"/>
              <a:t>*</a:t>
            </a:r>
            <a:r>
              <a:rPr lang="de-DE" dirty="0" err="1"/>
              <a:t>Lessini</a:t>
            </a:r>
            <a:r>
              <a:rPr lang="de-DE" dirty="0"/>
              <a:t> </a:t>
            </a:r>
            <a:r>
              <a:rPr lang="de-DE" dirty="0" err="1"/>
              <a:t>optatur</a:t>
            </a:r>
            <a:r>
              <a:rPr lang="de-DE" dirty="0"/>
              <a:t> </a:t>
            </a:r>
            <a:r>
              <a:rPr lang="de-DE" dirty="0" err="1"/>
              <a:t>minti</a:t>
            </a:r>
            <a:r>
              <a:rPr lang="de-DE" dirty="0"/>
              <a:t> </a:t>
            </a:r>
            <a:r>
              <a:rPr lang="de-DE" dirty="0" err="1"/>
              <a:t>dolo</a:t>
            </a:r>
            <a:r>
              <a:rPr lang="de-DE" dirty="0"/>
              <a:t> </a:t>
            </a:r>
            <a:r>
              <a:rPr lang="de-DE" dirty="0" err="1"/>
              <a:t>tem</a:t>
            </a:r>
            <a:r>
              <a:rPr lang="de-DE" dirty="0"/>
              <a:t> </a:t>
            </a:r>
            <a:r>
              <a:rPr lang="de-DE" dirty="0" err="1"/>
              <a:t>quiatam</a:t>
            </a:r>
            <a:r>
              <a:rPr lang="de-DE" dirty="0"/>
              <a:t> </a:t>
            </a:r>
            <a:r>
              <a:rPr lang="de-DE" dirty="0" err="1"/>
              <a:t>faces</a:t>
            </a:r>
            <a:r>
              <a:rPr lang="de-DE" dirty="0"/>
              <a:t> quo </a:t>
            </a:r>
            <a:r>
              <a:rPr lang="de-DE" dirty="0" err="1"/>
              <a:t>qui</a:t>
            </a:r>
            <a:r>
              <a:rPr lang="de-DE" dirty="0"/>
              <a:t> </a:t>
            </a:r>
            <a:r>
              <a:rPr lang="de-DE" dirty="0" err="1"/>
              <a:t>atquatur</a:t>
            </a:r>
            <a:r>
              <a:rPr lang="de-DE" dirty="0"/>
              <a:t> </a:t>
            </a:r>
            <a:r>
              <a:rPr lang="de-DE" dirty="0" err="1"/>
              <a:t>aperrupid</a:t>
            </a:r>
            <a:r>
              <a:rPr lang="de-DE" dirty="0"/>
              <a:t> </a:t>
            </a:r>
            <a:r>
              <a:rPr lang="de-DE" dirty="0" err="1"/>
              <a:t>estio</a:t>
            </a:r>
            <a:r>
              <a:rPr lang="de-DE" dirty="0"/>
              <a:t> et </a:t>
            </a:r>
            <a:r>
              <a:rPr lang="de-DE" dirty="0" err="1"/>
              <a:t>ea</a:t>
            </a:r>
            <a:r>
              <a:rPr lang="de-DE" dirty="0"/>
              <a:t> cum, </a:t>
            </a:r>
            <a:r>
              <a:rPr lang="de-DE" dirty="0" err="1"/>
              <a:t>ut</a:t>
            </a:r>
            <a:r>
              <a:rPr lang="de-DE" dirty="0"/>
              <a:t> a </a:t>
            </a:r>
            <a:r>
              <a:rPr lang="de-DE" dirty="0" err="1"/>
              <a:t>ant</a:t>
            </a:r>
            <a:r>
              <a:rPr lang="de-DE" dirty="0"/>
              <a:t> </a:t>
            </a:r>
            <a:r>
              <a:rPr lang="de-DE" dirty="0" err="1"/>
              <a:t>ipiti</a:t>
            </a:r>
            <a:r>
              <a:rPr lang="de-DE" dirty="0"/>
              <a:t> </a:t>
            </a:r>
            <a:r>
              <a:rPr lang="de-DE" dirty="0" err="1"/>
              <a:t>alignimin</a:t>
            </a:r>
            <a:r>
              <a:rPr lang="de-DE" dirty="0"/>
              <a:t> </a:t>
            </a:r>
            <a:r>
              <a:rPr lang="de-DE" dirty="0" err="1"/>
              <a:t>premodi</a:t>
            </a:r>
            <a:r>
              <a:rPr lang="de-DE" dirty="0"/>
              <a:t> </a:t>
            </a:r>
            <a:r>
              <a:rPr lang="de-DE" dirty="0" err="1"/>
              <a:t>piduntur</a:t>
            </a:r>
            <a:r>
              <a:rPr lang="de-DE" dirty="0"/>
              <a:t> </a:t>
            </a:r>
            <a:r>
              <a:rPr lang="de-DE" dirty="0" err="1"/>
              <a:t>eat</a:t>
            </a:r>
            <a:r>
              <a:rPr lang="de-DE" dirty="0"/>
              <a:t>.</a:t>
            </a:r>
          </a:p>
        </p:txBody>
      </p:sp>
    </p:spTree>
    <p:extLst>
      <p:ext uri="{BB962C8B-B14F-4D97-AF65-F5344CB8AC3E}">
        <p14:creationId xmlns:p14="http://schemas.microsoft.com/office/powerpoint/2010/main" val="1507498047"/>
      </p:ext>
    </p:extLst>
  </p:cSld>
  <p:clrMapOvr>
    <a:masterClrMapping/>
  </p:clrMapOvr>
</p:sld>
</file>

<file path=ppt/slides/slide27.xml><?xml version="1.0" encoding="utf-8"?>
<p:sld xmlns:a="http://schemas.openxmlformats.org/drawingml/2006/main" xmlns:r="http://schemas.openxmlformats.org/officeDocument/2006/relationships" xmlns:p="http://schemas.openxmlformats.org/presentationml/2006/main" show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>
            <a:extLst>
              <a:ext uri="{FF2B5EF4-FFF2-40B4-BE49-F238E27FC236}">
                <a16:creationId xmlns:a16="http://schemas.microsoft.com/office/drawing/2014/main" id="{C6076824-9EF4-58E6-0CB9-E65D0CAA49BD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da-DK" dirty="0"/>
              <a:t>Lorem Ipsum dolor</a:t>
            </a:r>
            <a:br>
              <a:rPr lang="da-DK" dirty="0"/>
            </a:br>
            <a:r>
              <a:rPr lang="da-DK" dirty="0"/>
              <a:t>sit amet eratum est.</a:t>
            </a:r>
            <a:endParaRPr lang="de-DE" dirty="0"/>
          </a:p>
        </p:txBody>
      </p:sp>
      <p:sp>
        <p:nvSpPr>
          <p:cNvPr id="3" name="Textplatzhalter 2">
            <a:extLst>
              <a:ext uri="{FF2B5EF4-FFF2-40B4-BE49-F238E27FC236}">
                <a16:creationId xmlns:a16="http://schemas.microsoft.com/office/drawing/2014/main" id="{9978B6EA-DCBE-0D02-3D17-575DCA263A72}"/>
              </a:ext>
            </a:extLst>
          </p:cNvPr>
          <p:cNvSpPr>
            <a:spLocks noGrp="1"/>
          </p:cNvSpPr>
          <p:nvPr>
            <p:ph type="body" sz="quarter" idx="15"/>
          </p:nvPr>
        </p:nvSpPr>
        <p:spPr/>
        <p:txBody>
          <a:bodyPr/>
          <a:lstStyle/>
          <a:p>
            <a:r>
              <a:rPr lang="de-DE" dirty="0"/>
              <a:t>Am </a:t>
            </a:r>
            <a:r>
              <a:rPr lang="de-DE" dirty="0" err="1"/>
              <a:t>aceate</a:t>
            </a:r>
            <a:r>
              <a:rPr lang="de-DE" dirty="0"/>
              <a:t> </a:t>
            </a:r>
            <a:r>
              <a:rPr lang="de-DE" dirty="0" err="1"/>
              <a:t>prehenihic</a:t>
            </a:r>
            <a:r>
              <a:rPr lang="de-DE" dirty="0"/>
              <a:t> </a:t>
            </a:r>
            <a:r>
              <a:rPr lang="de-DE" dirty="0" err="1"/>
              <a:t>te</a:t>
            </a:r>
            <a:r>
              <a:rPr lang="de-DE" dirty="0"/>
              <a:t> </a:t>
            </a:r>
            <a:r>
              <a:rPr lang="de-DE" dirty="0" err="1"/>
              <a:t>quaturita</a:t>
            </a:r>
            <a:r>
              <a:rPr lang="de-DE" dirty="0"/>
              <a:t>.</a:t>
            </a:r>
          </a:p>
          <a:p>
            <a:endParaRPr lang="de-DE" dirty="0"/>
          </a:p>
        </p:txBody>
      </p:sp>
      <p:pic>
        <p:nvPicPr>
          <p:cNvPr id="15" name="Bildplatzhalter 14">
            <a:extLst>
              <a:ext uri="{FF2B5EF4-FFF2-40B4-BE49-F238E27FC236}">
                <a16:creationId xmlns:a16="http://schemas.microsoft.com/office/drawing/2014/main" id="{6BE9FD50-F80D-4C1C-4974-83794019185B}"/>
              </a:ext>
            </a:extLst>
          </p:cNvPr>
          <p:cNvPicPr>
            <a:picLocks noGrp="1" noChangeAspect="1"/>
          </p:cNvPicPr>
          <p:nvPr>
            <p:ph type="pic" sz="quarter" idx="14"/>
          </p:nvPr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1161" r="11161"/>
          <a:stretch/>
        </p:blipFill>
        <p:spPr/>
      </p:pic>
      <p:sp>
        <p:nvSpPr>
          <p:cNvPr id="5" name="Foliennummernplatzhalter 4">
            <a:extLst>
              <a:ext uri="{FF2B5EF4-FFF2-40B4-BE49-F238E27FC236}">
                <a16:creationId xmlns:a16="http://schemas.microsoft.com/office/drawing/2014/main" id="{2366C4AD-921E-0BE4-FE58-D5573C151401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B23F893-0DDB-44A8-A790-2AB073B9B557}" type="slidenum">
              <a:rPr lang="de-DE" smtClean="0"/>
              <a:pPr/>
              <a:t>27</a:t>
            </a:fld>
            <a:endParaRPr lang="de-DE" dirty="0"/>
          </a:p>
        </p:txBody>
      </p:sp>
      <p:sp>
        <p:nvSpPr>
          <p:cNvPr id="8" name="Inhaltsplatzhalter 7">
            <a:extLst>
              <a:ext uri="{FF2B5EF4-FFF2-40B4-BE49-F238E27FC236}">
                <a16:creationId xmlns:a16="http://schemas.microsoft.com/office/drawing/2014/main" id="{E3149BCF-161D-8373-73C9-B5F8EBF8EA17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922339" y="7562397"/>
            <a:ext cx="10801350" cy="2990408"/>
          </a:xfrm>
        </p:spPr>
        <p:txBody>
          <a:bodyPr/>
          <a:lstStyle/>
          <a:p>
            <a:pPr>
              <a:buClr>
                <a:schemeClr val="tx2"/>
              </a:buClr>
              <a:buFont typeface="Wingdings" panose="05000000000000000000" pitchFamily="2" charset="2"/>
              <a:buChar char="§"/>
            </a:pPr>
            <a:r>
              <a:rPr lang="pt-BR" dirty="0"/>
              <a:t>Lorem ipsum sequas aut eratum. </a:t>
            </a:r>
          </a:p>
          <a:p>
            <a:pPr>
              <a:buClr>
                <a:schemeClr val="tx2"/>
              </a:buClr>
              <a:buFont typeface="Wingdings" panose="05000000000000000000" pitchFamily="2" charset="2"/>
              <a:buChar char="§"/>
            </a:pPr>
            <a:r>
              <a:rPr lang="pt-BR" dirty="0"/>
              <a:t>Nequis explatest ius fugit que.</a:t>
            </a:r>
          </a:p>
          <a:p>
            <a:pPr>
              <a:buClr>
                <a:schemeClr val="tx2"/>
              </a:buClr>
              <a:buFont typeface="Wingdings" panose="05000000000000000000" pitchFamily="2" charset="2"/>
              <a:buChar char="§"/>
            </a:pPr>
            <a:r>
              <a:rPr lang="pt-BR" dirty="0"/>
              <a:t>em quam fugit que et quis del invel.</a:t>
            </a:r>
          </a:p>
          <a:p>
            <a:pPr>
              <a:buClr>
                <a:schemeClr val="tx2"/>
              </a:buClr>
              <a:buFont typeface="Wingdings" panose="05000000000000000000" pitchFamily="2" charset="2"/>
              <a:buChar char="§"/>
            </a:pPr>
            <a:r>
              <a:rPr lang="pt-BR" dirty="0"/>
              <a:t>dessimpos et officaborior sequas.</a:t>
            </a:r>
          </a:p>
        </p:txBody>
      </p:sp>
      <p:sp>
        <p:nvSpPr>
          <p:cNvPr id="9" name="Textplatzhalter 8">
            <a:extLst>
              <a:ext uri="{FF2B5EF4-FFF2-40B4-BE49-F238E27FC236}">
                <a16:creationId xmlns:a16="http://schemas.microsoft.com/office/drawing/2014/main" id="{6245615E-B9EA-EB47-C2E9-E436191C1912}"/>
              </a:ext>
            </a:extLst>
          </p:cNvPr>
          <p:cNvSpPr>
            <a:spLocks noGrp="1"/>
          </p:cNvSpPr>
          <p:nvPr>
            <p:ph type="body" sz="quarter" idx="16"/>
          </p:nvPr>
        </p:nvSpPr>
        <p:spPr/>
        <p:txBody>
          <a:bodyPr/>
          <a:lstStyle/>
          <a:p>
            <a:r>
              <a:rPr lang="de-DE" dirty="0"/>
              <a:t>*</a:t>
            </a:r>
            <a:r>
              <a:rPr lang="de-DE" dirty="0" err="1"/>
              <a:t>Lessini</a:t>
            </a:r>
            <a:r>
              <a:rPr lang="de-DE" dirty="0"/>
              <a:t> </a:t>
            </a:r>
            <a:r>
              <a:rPr lang="de-DE" dirty="0" err="1"/>
              <a:t>optatur</a:t>
            </a:r>
            <a:r>
              <a:rPr lang="de-DE" dirty="0"/>
              <a:t> </a:t>
            </a:r>
            <a:r>
              <a:rPr lang="de-DE" dirty="0" err="1"/>
              <a:t>minti</a:t>
            </a:r>
            <a:r>
              <a:rPr lang="de-DE" dirty="0"/>
              <a:t> </a:t>
            </a:r>
            <a:r>
              <a:rPr lang="de-DE" dirty="0" err="1"/>
              <a:t>dolo</a:t>
            </a:r>
            <a:r>
              <a:rPr lang="de-DE" dirty="0"/>
              <a:t> </a:t>
            </a:r>
            <a:r>
              <a:rPr lang="de-DE" dirty="0" err="1"/>
              <a:t>tem</a:t>
            </a:r>
            <a:r>
              <a:rPr lang="de-DE" dirty="0"/>
              <a:t> </a:t>
            </a:r>
            <a:r>
              <a:rPr lang="de-DE" dirty="0" err="1"/>
              <a:t>quiatam</a:t>
            </a:r>
            <a:r>
              <a:rPr lang="de-DE" dirty="0"/>
              <a:t> </a:t>
            </a:r>
            <a:r>
              <a:rPr lang="de-DE" dirty="0" err="1"/>
              <a:t>faces</a:t>
            </a:r>
            <a:r>
              <a:rPr lang="de-DE" dirty="0"/>
              <a:t> quo </a:t>
            </a:r>
            <a:r>
              <a:rPr lang="de-DE" dirty="0" err="1"/>
              <a:t>qui</a:t>
            </a:r>
            <a:r>
              <a:rPr lang="de-DE" dirty="0"/>
              <a:t> </a:t>
            </a:r>
            <a:r>
              <a:rPr lang="de-DE" dirty="0" err="1"/>
              <a:t>atquatur</a:t>
            </a:r>
            <a:r>
              <a:rPr lang="de-DE" dirty="0"/>
              <a:t> </a:t>
            </a:r>
            <a:r>
              <a:rPr lang="de-DE" dirty="0" err="1"/>
              <a:t>aperrupid</a:t>
            </a:r>
            <a:r>
              <a:rPr lang="de-DE" dirty="0"/>
              <a:t> </a:t>
            </a:r>
            <a:r>
              <a:rPr lang="de-DE" dirty="0" err="1"/>
              <a:t>estio</a:t>
            </a:r>
            <a:r>
              <a:rPr lang="de-DE" dirty="0"/>
              <a:t> et </a:t>
            </a:r>
            <a:r>
              <a:rPr lang="de-DE" dirty="0" err="1"/>
              <a:t>ea</a:t>
            </a:r>
            <a:r>
              <a:rPr lang="de-DE" dirty="0"/>
              <a:t> cum, </a:t>
            </a:r>
            <a:r>
              <a:rPr lang="de-DE" dirty="0" err="1"/>
              <a:t>ut</a:t>
            </a:r>
            <a:r>
              <a:rPr lang="de-DE" dirty="0"/>
              <a:t> a </a:t>
            </a:r>
            <a:r>
              <a:rPr lang="de-DE" dirty="0" err="1"/>
              <a:t>ant</a:t>
            </a:r>
            <a:r>
              <a:rPr lang="de-DE" dirty="0"/>
              <a:t> </a:t>
            </a:r>
            <a:r>
              <a:rPr lang="de-DE" dirty="0" err="1"/>
              <a:t>ipiti</a:t>
            </a:r>
            <a:r>
              <a:rPr lang="de-DE" dirty="0"/>
              <a:t> </a:t>
            </a:r>
            <a:r>
              <a:rPr lang="de-DE" dirty="0" err="1"/>
              <a:t>alignimin</a:t>
            </a:r>
            <a:r>
              <a:rPr lang="de-DE" dirty="0"/>
              <a:t> </a:t>
            </a:r>
            <a:r>
              <a:rPr lang="de-DE" dirty="0" err="1"/>
              <a:t>premodi</a:t>
            </a:r>
            <a:r>
              <a:rPr lang="de-DE" dirty="0"/>
              <a:t> </a:t>
            </a:r>
            <a:r>
              <a:rPr lang="de-DE" dirty="0" err="1"/>
              <a:t>piduntur</a:t>
            </a:r>
            <a:r>
              <a:rPr lang="de-DE" dirty="0"/>
              <a:t> </a:t>
            </a:r>
            <a:r>
              <a:rPr lang="de-DE" dirty="0" err="1"/>
              <a:t>eat</a:t>
            </a:r>
            <a:r>
              <a:rPr lang="de-DE" dirty="0"/>
              <a:t>.</a:t>
            </a:r>
          </a:p>
        </p:txBody>
      </p:sp>
      <p:sp>
        <p:nvSpPr>
          <p:cNvPr id="10" name="Textplatzhalter 9">
            <a:extLst>
              <a:ext uri="{FF2B5EF4-FFF2-40B4-BE49-F238E27FC236}">
                <a16:creationId xmlns:a16="http://schemas.microsoft.com/office/drawing/2014/main" id="{A00EEFFF-BE38-3855-C169-C34F5F7AE6FA}"/>
              </a:ext>
            </a:extLst>
          </p:cNvPr>
          <p:cNvSpPr>
            <a:spLocks noGrp="1"/>
          </p:cNvSpPr>
          <p:nvPr>
            <p:ph type="body" sz="quarter" idx="17"/>
          </p:nvPr>
        </p:nvSpPr>
        <p:spPr/>
        <p:txBody>
          <a:bodyPr/>
          <a:lstStyle/>
          <a:p>
            <a:r>
              <a:rPr lang="de-DE" dirty="0"/>
              <a:t>Text Icon</a:t>
            </a:r>
          </a:p>
        </p:txBody>
      </p:sp>
      <p:pic>
        <p:nvPicPr>
          <p:cNvPr id="13" name="Bildplatzhalter 12">
            <a:extLst>
              <a:ext uri="{FF2B5EF4-FFF2-40B4-BE49-F238E27FC236}">
                <a16:creationId xmlns:a16="http://schemas.microsoft.com/office/drawing/2014/main" id="{13476609-8DB2-730E-5202-32BBEEDD6036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PicPr>
            <a:picLocks noGrp="1" noChangeAspect="1"/>
          </p:cNvPicPr>
          <p:nvPr>
            <p:ph type="pic" sz="quarter" idx="18"/>
          </p:nvPr>
        </p:nvPicPr>
        <p:blipFill>
          <a:blip r:embed="rId4">
            <a:extLst>
              <a:ext uri="{96DAC541-7B7A-43D3-8B79-37D633B846F1}">
                <asvg:svgBlip xmlns:asvg="http://schemas.microsoft.com/office/drawing/2016/SVG/main" r:embed="rId5"/>
              </a:ext>
            </a:extLst>
          </a:blip>
          <a:srcRect t="337" b="337"/>
          <a:stretch>
            <a:fillRect/>
          </a:stretch>
        </p:blipFill>
        <p:spPr/>
      </p:pic>
    </p:spTree>
    <p:extLst>
      <p:ext uri="{BB962C8B-B14F-4D97-AF65-F5344CB8AC3E}">
        <p14:creationId xmlns:p14="http://schemas.microsoft.com/office/powerpoint/2010/main" val="721878945"/>
      </p:ext>
    </p:extLst>
  </p:cSld>
  <p:clrMapOvr>
    <a:masterClrMapping/>
  </p:clrMapOvr>
</p:sld>
</file>

<file path=ppt/slides/slide28.xml><?xml version="1.0" encoding="utf-8"?>
<p:sld xmlns:a="http://schemas.openxmlformats.org/drawingml/2006/main" xmlns:r="http://schemas.openxmlformats.org/officeDocument/2006/relationships" xmlns:p="http://schemas.openxmlformats.org/presentationml/2006/main" show="0">
  <p:cSld>
    <p:spTree>
      <p:nvGrpSpPr>
        <p:cNvPr id="1" name="">
          <a:extLst>
            <a:ext uri="{FF2B5EF4-FFF2-40B4-BE49-F238E27FC236}">
              <a16:creationId xmlns:a16="http://schemas.microsoft.com/office/drawing/2014/main" id="{75E473F2-921B-F966-7334-A3F28E7E8811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platzhalter 1">
            <a:extLst>
              <a:ext uri="{FF2B5EF4-FFF2-40B4-BE49-F238E27FC236}">
                <a16:creationId xmlns:a16="http://schemas.microsoft.com/office/drawing/2014/main" id="{3DB15EA4-B625-CFE0-A685-A4B7E77C0704}"/>
              </a:ext>
            </a:extLst>
          </p:cNvPr>
          <p:cNvSpPr>
            <a:spLocks noGrp="1"/>
          </p:cNvSpPr>
          <p:nvPr>
            <p:ph type="body" sz="quarter" idx="13"/>
          </p:nvPr>
        </p:nvSpPr>
        <p:spPr/>
        <p:txBody>
          <a:bodyPr/>
          <a:lstStyle/>
          <a:p>
            <a:r>
              <a:rPr lang="de-DE" dirty="0"/>
              <a:t>03</a:t>
            </a:r>
          </a:p>
        </p:txBody>
      </p:sp>
      <p:sp>
        <p:nvSpPr>
          <p:cNvPr id="3" name="Titel 2">
            <a:extLst>
              <a:ext uri="{FF2B5EF4-FFF2-40B4-BE49-F238E27FC236}">
                <a16:creationId xmlns:a16="http://schemas.microsoft.com/office/drawing/2014/main" id="{5EA5F46D-B318-3134-6A6C-34D3CE4C46C5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9630000" y="5065734"/>
            <a:ext cx="10070936" cy="2333972"/>
          </a:xfrm>
        </p:spPr>
        <p:txBody>
          <a:bodyPr/>
          <a:lstStyle/>
          <a:p>
            <a:r>
              <a:rPr lang="de-DE" dirty="0"/>
              <a:t>Das ist eine </a:t>
            </a:r>
            <a:br>
              <a:rPr lang="de-DE" dirty="0"/>
            </a:br>
            <a:r>
              <a:rPr lang="de-DE" dirty="0"/>
              <a:t>Kapiteltrennseite</a:t>
            </a:r>
          </a:p>
        </p:txBody>
      </p:sp>
      <p:sp>
        <p:nvSpPr>
          <p:cNvPr id="6" name="Foliennummernplatzhalter 5">
            <a:extLst>
              <a:ext uri="{FF2B5EF4-FFF2-40B4-BE49-F238E27FC236}">
                <a16:creationId xmlns:a16="http://schemas.microsoft.com/office/drawing/2014/main" id="{1F3B8E4A-E8BD-1048-543A-CA7BD5C19F00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B23F893-0DDB-44A8-A790-2AB073B9B557}" type="slidenum">
              <a:rPr lang="de-DE" smtClean="0"/>
              <a:pPr/>
              <a:t>28</a:t>
            </a:fld>
            <a:endParaRPr lang="de-DE" dirty="0"/>
          </a:p>
        </p:txBody>
      </p:sp>
      <p:grpSp>
        <p:nvGrpSpPr>
          <p:cNvPr id="7" name="Gruppieren 6">
            <a:extLst>
              <a:ext uri="{FF2B5EF4-FFF2-40B4-BE49-F238E27FC236}">
                <a16:creationId xmlns:a16="http://schemas.microsoft.com/office/drawing/2014/main" id="{AB4B9F02-1BBC-847F-6F1E-36AE44A414D1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GrpSpPr>
            <a:grpSpLocks noChangeAspect="1"/>
          </p:cNvGrpSpPr>
          <p:nvPr/>
        </p:nvGrpSpPr>
        <p:grpSpPr>
          <a:xfrm rot="10800000">
            <a:off x="20276331" y="4749189"/>
            <a:ext cx="1450800" cy="1450800"/>
            <a:chOff x="6447692" y="1586522"/>
            <a:chExt cx="1270800" cy="1270800"/>
          </a:xfrm>
          <a:solidFill>
            <a:schemeClr val="accent2"/>
          </a:solidFill>
        </p:grpSpPr>
        <p:sp>
          <p:nvSpPr>
            <p:cNvPr id="8" name="Rechteck 7">
              <a:extLst>
                <a:ext uri="{FF2B5EF4-FFF2-40B4-BE49-F238E27FC236}">
                  <a16:creationId xmlns:a16="http://schemas.microsoft.com/office/drawing/2014/main" id="{267429BA-2140-811C-573E-2D8FA5F9D448}"/>
                </a:ext>
              </a:extLst>
            </p:cNvPr>
            <p:cNvSpPr/>
            <p:nvPr userDrawn="1"/>
          </p:nvSpPr>
          <p:spPr>
            <a:xfrm>
              <a:off x="6447692" y="1586522"/>
              <a:ext cx="158400" cy="1270800"/>
            </a:xfrm>
            <a:prstGeom prst="rect">
              <a:avLst/>
            </a:prstGeom>
            <a:grpFill/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de-DE" dirty="0"/>
            </a:p>
          </p:txBody>
        </p:sp>
        <p:sp>
          <p:nvSpPr>
            <p:cNvPr id="9" name="Rechteck 8">
              <a:extLst>
                <a:ext uri="{FF2B5EF4-FFF2-40B4-BE49-F238E27FC236}">
                  <a16:creationId xmlns:a16="http://schemas.microsoft.com/office/drawing/2014/main" id="{E953BC30-EB62-5B74-FD0D-083B1BD8835B}"/>
                </a:ext>
              </a:extLst>
            </p:cNvPr>
            <p:cNvSpPr/>
            <p:nvPr userDrawn="1"/>
          </p:nvSpPr>
          <p:spPr>
            <a:xfrm rot="16200000">
              <a:off x="7003892" y="2142722"/>
              <a:ext cx="158400" cy="1270800"/>
            </a:xfrm>
            <a:prstGeom prst="rect">
              <a:avLst/>
            </a:prstGeom>
            <a:grpFill/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de-DE" dirty="0"/>
            </a:p>
          </p:txBody>
        </p:sp>
      </p:grpSp>
    </p:spTree>
    <p:extLst>
      <p:ext uri="{BB962C8B-B14F-4D97-AF65-F5344CB8AC3E}">
        <p14:creationId xmlns:p14="http://schemas.microsoft.com/office/powerpoint/2010/main" val="2744152272"/>
      </p:ext>
    </p:extLst>
  </p:cSld>
  <p:clrMapOvr>
    <a:masterClrMapping/>
  </p:clrMapOvr>
</p:sld>
</file>

<file path=ppt/slides/slide29.xml><?xml version="1.0" encoding="utf-8"?>
<p:sld xmlns:a="http://schemas.openxmlformats.org/drawingml/2006/main" xmlns:r="http://schemas.openxmlformats.org/officeDocument/2006/relationships" xmlns:p="http://schemas.openxmlformats.org/presentationml/2006/main" show="0">
  <p:cSld>
    <p:spTree>
      <p:nvGrpSpPr>
        <p:cNvPr id="1" name="">
          <a:extLst>
            <a:ext uri="{FF2B5EF4-FFF2-40B4-BE49-F238E27FC236}">
              <a16:creationId xmlns:a16="http://schemas.microsoft.com/office/drawing/2014/main" id="{D5D1A02F-0101-16E3-526E-5696C144393C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>
            <a:extLst>
              <a:ext uri="{FF2B5EF4-FFF2-40B4-BE49-F238E27FC236}">
                <a16:creationId xmlns:a16="http://schemas.microsoft.com/office/drawing/2014/main" id="{CED2EF94-7838-7B02-7939-28DAFC24682C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 dirty="0" err="1"/>
              <a:t>Icons</a:t>
            </a:r>
            <a:r>
              <a:rPr lang="fr-FR" dirty="0"/>
              <a:t> </a:t>
            </a:r>
            <a:r>
              <a:rPr lang="fr-FR" dirty="0" err="1"/>
              <a:t>und</a:t>
            </a:r>
            <a:r>
              <a:rPr lang="fr-FR" dirty="0"/>
              <a:t> </a:t>
            </a:r>
            <a:r>
              <a:rPr lang="fr-FR" dirty="0" err="1"/>
              <a:t>Verwendung</a:t>
            </a:r>
            <a:endParaRPr lang="de-DE" dirty="0"/>
          </a:p>
        </p:txBody>
      </p:sp>
      <p:sp>
        <p:nvSpPr>
          <p:cNvPr id="3" name="Inhaltsplatzhalter 2">
            <a:extLst>
              <a:ext uri="{FF2B5EF4-FFF2-40B4-BE49-F238E27FC236}">
                <a16:creationId xmlns:a16="http://schemas.microsoft.com/office/drawing/2014/main" id="{47FC5537-6537-6AD0-DEBA-1D8662346AD4}"/>
              </a:ext>
            </a:extLst>
          </p:cNvPr>
          <p:cNvSpPr>
            <a:spLocks noGrp="1"/>
          </p:cNvSpPr>
          <p:nvPr>
            <p:ph idx="17"/>
          </p:nvPr>
        </p:nvSpPr>
        <p:spPr/>
        <p:txBody>
          <a:bodyPr/>
          <a:lstStyle/>
          <a:p>
            <a:r>
              <a:rPr lang="de-DE" dirty="0"/>
              <a:t>Auflistung und Erläuterung von Icons</a:t>
            </a:r>
          </a:p>
        </p:txBody>
      </p:sp>
      <p:sp>
        <p:nvSpPr>
          <p:cNvPr id="4" name="Foliennummernplatzhalter 3">
            <a:extLst>
              <a:ext uri="{FF2B5EF4-FFF2-40B4-BE49-F238E27FC236}">
                <a16:creationId xmlns:a16="http://schemas.microsoft.com/office/drawing/2014/main" id="{164BD40A-AD48-082E-3B71-91698E69DC20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B23F893-0DDB-44A8-A790-2AB073B9B557}" type="slidenum">
              <a:rPr lang="de-DE" smtClean="0"/>
              <a:pPr/>
              <a:t>29</a:t>
            </a:fld>
            <a:endParaRPr lang="de-DE" dirty="0"/>
          </a:p>
        </p:txBody>
      </p:sp>
      <p:grpSp>
        <p:nvGrpSpPr>
          <p:cNvPr id="125" name="Picture 11" descr="Icon mit einem Blitz in einem Kreis">
            <a:extLst>
              <a:ext uri="{FF2B5EF4-FFF2-40B4-BE49-F238E27FC236}">
                <a16:creationId xmlns:a16="http://schemas.microsoft.com/office/drawing/2014/main" id="{91129F15-D931-6E67-DCFD-3CE8ADB5A0C5}"/>
              </a:ext>
            </a:extLst>
          </p:cNvPr>
          <p:cNvGrpSpPr/>
          <p:nvPr/>
        </p:nvGrpSpPr>
        <p:grpSpPr>
          <a:xfrm>
            <a:off x="5691607" y="10079062"/>
            <a:ext cx="895574" cy="1027580"/>
            <a:chOff x="2836034" y="5087921"/>
            <a:chExt cx="571923" cy="656223"/>
          </a:xfrm>
          <a:solidFill>
            <a:schemeClr val="accent1"/>
          </a:solidFill>
        </p:grpSpPr>
        <p:sp>
          <p:nvSpPr>
            <p:cNvPr id="126" name="Freeform 102">
              <a:extLst>
                <a:ext uri="{FF2B5EF4-FFF2-40B4-BE49-F238E27FC236}">
                  <a16:creationId xmlns:a16="http://schemas.microsoft.com/office/drawing/2014/main" id="{58AFB5E0-FBA9-26A9-9B8F-A775026CE5D6}"/>
                </a:ext>
              </a:extLst>
            </p:cNvPr>
            <p:cNvSpPr/>
            <p:nvPr/>
          </p:nvSpPr>
          <p:spPr>
            <a:xfrm>
              <a:off x="2836034" y="5193169"/>
              <a:ext cx="571923" cy="550975"/>
            </a:xfrm>
            <a:custGeom>
              <a:avLst/>
              <a:gdLst>
                <a:gd name="connsiteX0" fmla="*/ 444213 w 571923"/>
                <a:gd name="connsiteY0" fmla="*/ 29278 h 550975"/>
                <a:gd name="connsiteX1" fmla="*/ 421497 w 571923"/>
                <a:gd name="connsiteY1" fmla="*/ 75466 h 550975"/>
                <a:gd name="connsiteX2" fmla="*/ 516650 w 571923"/>
                <a:gd name="connsiteY2" fmla="*/ 266275 h 550975"/>
                <a:gd name="connsiteX3" fmla="*/ 285962 w 571923"/>
                <a:gd name="connsiteY3" fmla="*/ 502011 h 550975"/>
                <a:gd name="connsiteX4" fmla="*/ 55274 w 571923"/>
                <a:gd name="connsiteY4" fmla="*/ 266275 h 550975"/>
                <a:gd name="connsiteX5" fmla="*/ 171123 w 571923"/>
                <a:gd name="connsiteY5" fmla="*/ 61836 h 550975"/>
                <a:gd name="connsiteX6" fmla="*/ 185005 w 571923"/>
                <a:gd name="connsiteY6" fmla="*/ 0 h 550975"/>
                <a:gd name="connsiteX7" fmla="*/ 0 w 571923"/>
                <a:gd name="connsiteY7" fmla="*/ 266528 h 550975"/>
                <a:gd name="connsiteX8" fmla="*/ 285962 w 571923"/>
                <a:gd name="connsiteY8" fmla="*/ 550975 h 550975"/>
                <a:gd name="connsiteX9" fmla="*/ 571924 w 571923"/>
                <a:gd name="connsiteY9" fmla="*/ 266528 h 550975"/>
                <a:gd name="connsiteX10" fmla="*/ 444213 w 571923"/>
                <a:gd name="connsiteY10" fmla="*/ 29278 h 550975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</a:cxnLst>
              <a:rect l="l" t="t" r="r" b="b"/>
              <a:pathLst>
                <a:path w="571923" h="550975">
                  <a:moveTo>
                    <a:pt x="444213" y="29278"/>
                  </a:moveTo>
                  <a:lnTo>
                    <a:pt x="421497" y="75466"/>
                  </a:lnTo>
                  <a:cubicBezTo>
                    <a:pt x="479043" y="118373"/>
                    <a:pt x="516650" y="187781"/>
                    <a:pt x="516650" y="266275"/>
                  </a:cubicBezTo>
                  <a:cubicBezTo>
                    <a:pt x="516650" y="396510"/>
                    <a:pt x="413421" y="502011"/>
                    <a:pt x="285962" y="502011"/>
                  </a:cubicBezTo>
                  <a:cubicBezTo>
                    <a:pt x="158503" y="502011"/>
                    <a:pt x="55274" y="396510"/>
                    <a:pt x="55274" y="266275"/>
                  </a:cubicBezTo>
                  <a:cubicBezTo>
                    <a:pt x="55274" y="178695"/>
                    <a:pt x="101967" y="102472"/>
                    <a:pt x="171123" y="61836"/>
                  </a:cubicBezTo>
                  <a:lnTo>
                    <a:pt x="185005" y="0"/>
                  </a:lnTo>
                  <a:cubicBezTo>
                    <a:pt x="76728" y="40888"/>
                    <a:pt x="0" y="144622"/>
                    <a:pt x="0" y="266528"/>
                  </a:cubicBezTo>
                  <a:cubicBezTo>
                    <a:pt x="0" y="423517"/>
                    <a:pt x="127964" y="550975"/>
                    <a:pt x="285962" y="550975"/>
                  </a:cubicBezTo>
                  <a:cubicBezTo>
                    <a:pt x="443960" y="550975"/>
                    <a:pt x="571924" y="423517"/>
                    <a:pt x="571924" y="266528"/>
                  </a:cubicBezTo>
                  <a:cubicBezTo>
                    <a:pt x="571924" y="167589"/>
                    <a:pt x="521193" y="80261"/>
                    <a:pt x="444213" y="29278"/>
                  </a:cubicBezTo>
                  <a:close/>
                </a:path>
              </a:pathLst>
            </a:custGeom>
            <a:grpFill/>
            <a:ln w="2518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de-DE"/>
            </a:p>
          </p:txBody>
        </p:sp>
        <p:sp>
          <p:nvSpPr>
            <p:cNvPr id="127" name="Freeform 103">
              <a:extLst>
                <a:ext uri="{FF2B5EF4-FFF2-40B4-BE49-F238E27FC236}">
                  <a16:creationId xmlns:a16="http://schemas.microsoft.com/office/drawing/2014/main" id="{84F8D226-F934-9C1D-5C44-6EBA8714B22B}"/>
                </a:ext>
              </a:extLst>
            </p:cNvPr>
            <p:cNvSpPr/>
            <p:nvPr/>
          </p:nvSpPr>
          <p:spPr>
            <a:xfrm>
              <a:off x="2992394" y="5087921"/>
              <a:ext cx="304476" cy="548516"/>
            </a:xfrm>
            <a:custGeom>
              <a:avLst/>
              <a:gdLst>
                <a:gd name="connsiteX0" fmla="*/ 6181 w 304476"/>
                <a:gd name="connsiteY0" fmla="*/ 385910 h 548516"/>
                <a:gd name="connsiteX1" fmla="*/ 93510 w 304476"/>
                <a:gd name="connsiteY1" fmla="*/ 385910 h 548516"/>
                <a:gd name="connsiteX2" fmla="*/ 70289 w 304476"/>
                <a:gd name="connsiteY2" fmla="*/ 523464 h 548516"/>
                <a:gd name="connsiteX3" fmla="*/ 117235 w 304476"/>
                <a:gd name="connsiteY3" fmla="*/ 536841 h 548516"/>
                <a:gd name="connsiteX4" fmla="*/ 302744 w 304476"/>
                <a:gd name="connsiteY4" fmla="*/ 257442 h 548516"/>
                <a:gd name="connsiteX5" fmla="*/ 300977 w 304476"/>
                <a:gd name="connsiteY5" fmla="*/ 249617 h 548516"/>
                <a:gd name="connsiteX6" fmla="*/ 193205 w 304476"/>
                <a:gd name="connsiteY6" fmla="*/ 249617 h 548516"/>
                <a:gd name="connsiteX7" fmla="*/ 296687 w 304476"/>
                <a:gd name="connsiteY7" fmla="*/ 0 h 548516"/>
                <a:gd name="connsiteX8" fmla="*/ 102343 w 304476"/>
                <a:gd name="connsiteY8" fmla="*/ 0 h 548516"/>
                <a:gd name="connsiteX9" fmla="*/ 94014 w 304476"/>
                <a:gd name="connsiteY9" fmla="*/ 6562 h 548516"/>
                <a:gd name="connsiteX10" fmla="*/ 376 w 304476"/>
                <a:gd name="connsiteY10" fmla="*/ 379348 h 548516"/>
                <a:gd name="connsiteX11" fmla="*/ 6181 w 304476"/>
                <a:gd name="connsiteY11" fmla="*/ 385910 h 548516"/>
                <a:gd name="connsiteX12" fmla="*/ 54389 w 304476"/>
                <a:gd name="connsiteY12" fmla="*/ 340731 h 548516"/>
                <a:gd name="connsiteX13" fmla="*/ 131369 w 304476"/>
                <a:gd name="connsiteY13" fmla="*/ 43916 h 548516"/>
                <a:gd name="connsiteX14" fmla="*/ 136417 w 304476"/>
                <a:gd name="connsiteY14" fmla="*/ 38364 h 548516"/>
                <a:gd name="connsiteX15" fmla="*/ 229297 w 304476"/>
                <a:gd name="connsiteY15" fmla="*/ 38364 h 548516"/>
                <a:gd name="connsiteX16" fmla="*/ 135155 w 304476"/>
                <a:gd name="connsiteY16" fmla="*/ 290505 h 548516"/>
                <a:gd name="connsiteX17" fmla="*/ 221221 w 304476"/>
                <a:gd name="connsiteY17" fmla="*/ 290505 h 548516"/>
                <a:gd name="connsiteX18" fmla="*/ 222230 w 304476"/>
                <a:gd name="connsiteY18" fmla="*/ 297067 h 548516"/>
                <a:gd name="connsiteX19" fmla="*/ 130107 w 304476"/>
                <a:gd name="connsiteY19" fmla="*/ 446989 h 548516"/>
                <a:gd name="connsiteX20" fmla="*/ 125059 w 304476"/>
                <a:gd name="connsiteY20" fmla="*/ 444970 h 548516"/>
                <a:gd name="connsiteX21" fmla="*/ 145755 w 304476"/>
                <a:gd name="connsiteY21" fmla="*/ 346032 h 548516"/>
                <a:gd name="connsiteX22" fmla="*/ 57417 w 304476"/>
                <a:gd name="connsiteY22" fmla="*/ 346032 h 548516"/>
                <a:gd name="connsiteX23" fmla="*/ 54389 w 304476"/>
                <a:gd name="connsiteY23" fmla="*/ 340731 h 548516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  <a:cxn ang="0">
                  <a:pos x="connsiteX22" y="connsiteY22"/>
                </a:cxn>
                <a:cxn ang="0">
                  <a:pos x="connsiteX23" y="connsiteY23"/>
                </a:cxn>
              </a:cxnLst>
              <a:rect l="l" t="t" r="r" b="b"/>
              <a:pathLst>
                <a:path w="304476" h="548516">
                  <a:moveTo>
                    <a:pt x="6181" y="385910"/>
                  </a:moveTo>
                  <a:cubicBezTo>
                    <a:pt x="9463" y="385910"/>
                    <a:pt x="93510" y="385910"/>
                    <a:pt x="93510" y="385910"/>
                  </a:cubicBezTo>
                  <a:cubicBezTo>
                    <a:pt x="93510" y="385910"/>
                    <a:pt x="74833" y="487625"/>
                    <a:pt x="70289" y="523464"/>
                  </a:cubicBezTo>
                  <a:cubicBezTo>
                    <a:pt x="67261" y="548451"/>
                    <a:pt x="104110" y="558042"/>
                    <a:pt x="117235" y="536841"/>
                  </a:cubicBezTo>
                  <a:cubicBezTo>
                    <a:pt x="137426" y="504787"/>
                    <a:pt x="299210" y="262742"/>
                    <a:pt x="302744" y="257442"/>
                  </a:cubicBezTo>
                  <a:cubicBezTo>
                    <a:pt x="306277" y="252141"/>
                    <a:pt x="303754" y="249617"/>
                    <a:pt x="300977" y="249617"/>
                  </a:cubicBezTo>
                  <a:cubicBezTo>
                    <a:pt x="297948" y="249617"/>
                    <a:pt x="193205" y="249617"/>
                    <a:pt x="193205" y="249617"/>
                  </a:cubicBezTo>
                  <a:lnTo>
                    <a:pt x="296687" y="0"/>
                  </a:lnTo>
                  <a:cubicBezTo>
                    <a:pt x="296687" y="0"/>
                    <a:pt x="109410" y="0"/>
                    <a:pt x="102343" y="0"/>
                  </a:cubicBezTo>
                  <a:cubicBezTo>
                    <a:pt x="97296" y="0"/>
                    <a:pt x="95024" y="2272"/>
                    <a:pt x="94014" y="6562"/>
                  </a:cubicBezTo>
                  <a:cubicBezTo>
                    <a:pt x="93005" y="10348"/>
                    <a:pt x="1891" y="374300"/>
                    <a:pt x="376" y="379348"/>
                  </a:cubicBezTo>
                  <a:cubicBezTo>
                    <a:pt x="-1138" y="384648"/>
                    <a:pt x="2143" y="385910"/>
                    <a:pt x="6181" y="385910"/>
                  </a:cubicBezTo>
                  <a:close/>
                  <a:moveTo>
                    <a:pt x="54389" y="340731"/>
                  </a:moveTo>
                  <a:cubicBezTo>
                    <a:pt x="55398" y="336441"/>
                    <a:pt x="130864" y="46945"/>
                    <a:pt x="131369" y="43916"/>
                  </a:cubicBezTo>
                  <a:cubicBezTo>
                    <a:pt x="132126" y="40131"/>
                    <a:pt x="133388" y="38364"/>
                    <a:pt x="136417" y="38364"/>
                  </a:cubicBezTo>
                  <a:cubicBezTo>
                    <a:pt x="140707" y="38364"/>
                    <a:pt x="229297" y="38364"/>
                    <a:pt x="229297" y="38364"/>
                  </a:cubicBezTo>
                  <a:lnTo>
                    <a:pt x="135155" y="290505"/>
                  </a:lnTo>
                  <a:cubicBezTo>
                    <a:pt x="135155" y="290505"/>
                    <a:pt x="219454" y="290505"/>
                    <a:pt x="221221" y="290505"/>
                  </a:cubicBezTo>
                  <a:cubicBezTo>
                    <a:pt x="222988" y="290505"/>
                    <a:pt x="225007" y="292777"/>
                    <a:pt x="222230" y="297067"/>
                  </a:cubicBezTo>
                  <a:cubicBezTo>
                    <a:pt x="213649" y="310697"/>
                    <a:pt x="146512" y="421497"/>
                    <a:pt x="130107" y="446989"/>
                  </a:cubicBezTo>
                  <a:cubicBezTo>
                    <a:pt x="128088" y="450270"/>
                    <a:pt x="124302" y="449008"/>
                    <a:pt x="125059" y="444970"/>
                  </a:cubicBezTo>
                  <a:cubicBezTo>
                    <a:pt x="134145" y="401811"/>
                    <a:pt x="145755" y="346032"/>
                    <a:pt x="145755" y="346032"/>
                  </a:cubicBezTo>
                  <a:cubicBezTo>
                    <a:pt x="145755" y="346032"/>
                    <a:pt x="59436" y="346032"/>
                    <a:pt x="57417" y="346032"/>
                  </a:cubicBezTo>
                  <a:cubicBezTo>
                    <a:pt x="55398" y="346032"/>
                    <a:pt x="53379" y="345022"/>
                    <a:pt x="54389" y="340731"/>
                  </a:cubicBezTo>
                  <a:close/>
                </a:path>
              </a:pathLst>
            </a:custGeom>
            <a:grpFill/>
            <a:ln w="2518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de-DE"/>
            </a:p>
          </p:txBody>
        </p:sp>
      </p:grpSp>
      <p:grpSp>
        <p:nvGrpSpPr>
          <p:cNvPr id="128" name="Group 124" descr="Icon mit drei Pfeilen in einer Reihe, die nach oben rechts zeigt">
            <a:extLst>
              <a:ext uri="{FF2B5EF4-FFF2-40B4-BE49-F238E27FC236}">
                <a16:creationId xmlns:a16="http://schemas.microsoft.com/office/drawing/2014/main" id="{3934DAEA-FF3C-C81E-6630-951CDB642291}"/>
              </a:ext>
            </a:extLst>
          </p:cNvPr>
          <p:cNvGrpSpPr/>
          <p:nvPr/>
        </p:nvGrpSpPr>
        <p:grpSpPr>
          <a:xfrm>
            <a:off x="21363642" y="7996519"/>
            <a:ext cx="1005006" cy="633820"/>
            <a:chOff x="10701139" y="3929562"/>
            <a:chExt cx="705988" cy="445240"/>
          </a:xfrm>
          <a:solidFill>
            <a:schemeClr val="accent1"/>
          </a:solidFill>
        </p:grpSpPr>
        <p:sp>
          <p:nvSpPr>
            <p:cNvPr id="129" name="Freeform 49">
              <a:extLst>
                <a:ext uri="{FF2B5EF4-FFF2-40B4-BE49-F238E27FC236}">
                  <a16:creationId xmlns:a16="http://schemas.microsoft.com/office/drawing/2014/main" id="{BFAD7007-A969-FA6B-3E51-7D514A2C15A6}"/>
                </a:ext>
              </a:extLst>
            </p:cNvPr>
            <p:cNvSpPr/>
            <p:nvPr/>
          </p:nvSpPr>
          <p:spPr>
            <a:xfrm>
              <a:off x="11160495" y="3929562"/>
              <a:ext cx="246632" cy="220225"/>
            </a:xfrm>
            <a:custGeom>
              <a:avLst/>
              <a:gdLst>
                <a:gd name="connsiteX0" fmla="*/ 70165 w 246632"/>
                <a:gd name="connsiteY0" fmla="*/ 25882 h 220225"/>
                <a:gd name="connsiteX1" fmla="*/ 86823 w 246632"/>
                <a:gd name="connsiteY1" fmla="*/ 58441 h 220225"/>
                <a:gd name="connsiteX2" fmla="*/ 0 w 246632"/>
                <a:gd name="connsiteY2" fmla="*/ 103367 h 220225"/>
                <a:gd name="connsiteX3" fmla="*/ 63351 w 246632"/>
                <a:gd name="connsiteY3" fmla="*/ 121035 h 220225"/>
                <a:gd name="connsiteX4" fmla="*/ 82280 w 246632"/>
                <a:gd name="connsiteY4" fmla="*/ 158137 h 220225"/>
                <a:gd name="connsiteX5" fmla="*/ 59565 w 246632"/>
                <a:gd name="connsiteY5" fmla="*/ 220225 h 220225"/>
                <a:gd name="connsiteX6" fmla="*/ 62846 w 246632"/>
                <a:gd name="connsiteY6" fmla="*/ 218711 h 220225"/>
                <a:gd name="connsiteX7" fmla="*/ 146893 w 246632"/>
                <a:gd name="connsiteY7" fmla="*/ 175299 h 220225"/>
                <a:gd name="connsiteX8" fmla="*/ 163299 w 246632"/>
                <a:gd name="connsiteY8" fmla="*/ 207101 h 220225"/>
                <a:gd name="connsiteX9" fmla="*/ 199391 w 246632"/>
                <a:gd name="connsiteY9" fmla="*/ 198519 h 220225"/>
                <a:gd name="connsiteX10" fmla="*/ 244569 w 246632"/>
                <a:gd name="connsiteY10" fmla="*/ 74089 h 220225"/>
                <a:gd name="connsiteX11" fmla="*/ 225640 w 246632"/>
                <a:gd name="connsiteY11" fmla="*/ 36988 h 220225"/>
                <a:gd name="connsiteX12" fmla="*/ 94900 w 246632"/>
                <a:gd name="connsiteY12" fmla="*/ 1148 h 220225"/>
                <a:gd name="connsiteX13" fmla="*/ 70165 w 246632"/>
                <a:gd name="connsiteY13" fmla="*/ 25882 h 220225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</a:cxnLst>
              <a:rect l="l" t="t" r="r" b="b"/>
              <a:pathLst>
                <a:path w="246632" h="220225">
                  <a:moveTo>
                    <a:pt x="70165" y="25882"/>
                  </a:moveTo>
                  <a:cubicBezTo>
                    <a:pt x="70923" y="27144"/>
                    <a:pt x="77485" y="40016"/>
                    <a:pt x="86823" y="58441"/>
                  </a:cubicBezTo>
                  <a:lnTo>
                    <a:pt x="0" y="103367"/>
                  </a:lnTo>
                  <a:cubicBezTo>
                    <a:pt x="29782" y="111444"/>
                    <a:pt x="56284" y="119015"/>
                    <a:pt x="63351" y="121035"/>
                  </a:cubicBezTo>
                  <a:cubicBezTo>
                    <a:pt x="80766" y="126083"/>
                    <a:pt x="88338" y="141226"/>
                    <a:pt x="82280" y="158137"/>
                  </a:cubicBezTo>
                  <a:cubicBezTo>
                    <a:pt x="75970" y="175804"/>
                    <a:pt x="67641" y="198772"/>
                    <a:pt x="59565" y="220225"/>
                  </a:cubicBezTo>
                  <a:cubicBezTo>
                    <a:pt x="60574" y="219721"/>
                    <a:pt x="61836" y="219216"/>
                    <a:pt x="62846" y="218711"/>
                  </a:cubicBezTo>
                  <a:cubicBezTo>
                    <a:pt x="77737" y="210887"/>
                    <a:pt x="116858" y="190695"/>
                    <a:pt x="146893" y="175299"/>
                  </a:cubicBezTo>
                  <a:cubicBezTo>
                    <a:pt x="156484" y="193724"/>
                    <a:pt x="163046" y="206596"/>
                    <a:pt x="163299" y="207101"/>
                  </a:cubicBezTo>
                  <a:cubicBezTo>
                    <a:pt x="169104" y="218459"/>
                    <a:pt x="193334" y="216944"/>
                    <a:pt x="199391" y="198519"/>
                  </a:cubicBezTo>
                  <a:cubicBezTo>
                    <a:pt x="199896" y="196500"/>
                    <a:pt x="228921" y="118006"/>
                    <a:pt x="244569" y="74089"/>
                  </a:cubicBezTo>
                  <a:cubicBezTo>
                    <a:pt x="250627" y="57179"/>
                    <a:pt x="243055" y="42035"/>
                    <a:pt x="225640" y="36988"/>
                  </a:cubicBezTo>
                  <a:cubicBezTo>
                    <a:pt x="213273" y="33454"/>
                    <a:pt x="138312" y="12253"/>
                    <a:pt x="94900" y="1148"/>
                  </a:cubicBezTo>
                  <a:cubicBezTo>
                    <a:pt x="78747" y="-4153"/>
                    <a:pt x="61836" y="9729"/>
                    <a:pt x="70165" y="25882"/>
                  </a:cubicBezTo>
                  <a:close/>
                </a:path>
              </a:pathLst>
            </a:custGeom>
            <a:grpFill/>
            <a:ln w="2518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de-DE"/>
            </a:p>
          </p:txBody>
        </p:sp>
        <p:sp>
          <p:nvSpPr>
            <p:cNvPr id="130" name="Freeform 65">
              <a:extLst>
                <a:ext uri="{FF2B5EF4-FFF2-40B4-BE49-F238E27FC236}">
                  <a16:creationId xmlns:a16="http://schemas.microsoft.com/office/drawing/2014/main" id="{0822BBD0-2DB8-1B74-BEA4-08F33A4B7453}"/>
                </a:ext>
              </a:extLst>
            </p:cNvPr>
            <p:cNvSpPr/>
            <p:nvPr/>
          </p:nvSpPr>
          <p:spPr>
            <a:xfrm>
              <a:off x="10947223" y="4039844"/>
              <a:ext cx="246632" cy="220239"/>
            </a:xfrm>
            <a:custGeom>
              <a:avLst/>
              <a:gdLst>
                <a:gd name="connsiteX0" fmla="*/ 70165 w 246632"/>
                <a:gd name="connsiteY0" fmla="*/ 25896 h 220239"/>
                <a:gd name="connsiteX1" fmla="*/ 86823 w 246632"/>
                <a:gd name="connsiteY1" fmla="*/ 58455 h 220239"/>
                <a:gd name="connsiteX2" fmla="*/ 0 w 246632"/>
                <a:gd name="connsiteY2" fmla="*/ 103381 h 220239"/>
                <a:gd name="connsiteX3" fmla="*/ 63351 w 246632"/>
                <a:gd name="connsiteY3" fmla="*/ 121049 h 220239"/>
                <a:gd name="connsiteX4" fmla="*/ 82280 w 246632"/>
                <a:gd name="connsiteY4" fmla="*/ 158151 h 220239"/>
                <a:gd name="connsiteX5" fmla="*/ 59565 w 246632"/>
                <a:gd name="connsiteY5" fmla="*/ 220240 h 220239"/>
                <a:gd name="connsiteX6" fmla="*/ 62846 w 246632"/>
                <a:gd name="connsiteY6" fmla="*/ 218725 h 220239"/>
                <a:gd name="connsiteX7" fmla="*/ 146893 w 246632"/>
                <a:gd name="connsiteY7" fmla="*/ 175314 h 220239"/>
                <a:gd name="connsiteX8" fmla="*/ 163299 w 246632"/>
                <a:gd name="connsiteY8" fmla="*/ 207115 h 220239"/>
                <a:gd name="connsiteX9" fmla="*/ 199391 w 246632"/>
                <a:gd name="connsiteY9" fmla="*/ 198534 h 220239"/>
                <a:gd name="connsiteX10" fmla="*/ 244569 w 246632"/>
                <a:gd name="connsiteY10" fmla="*/ 74104 h 220239"/>
                <a:gd name="connsiteX11" fmla="*/ 225640 w 246632"/>
                <a:gd name="connsiteY11" fmla="*/ 37002 h 220239"/>
                <a:gd name="connsiteX12" fmla="*/ 94900 w 246632"/>
                <a:gd name="connsiteY12" fmla="*/ 1162 h 220239"/>
                <a:gd name="connsiteX13" fmla="*/ 70165 w 246632"/>
                <a:gd name="connsiteY13" fmla="*/ 25896 h 220239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</a:cxnLst>
              <a:rect l="l" t="t" r="r" b="b"/>
              <a:pathLst>
                <a:path w="246632" h="220239">
                  <a:moveTo>
                    <a:pt x="70165" y="25896"/>
                  </a:moveTo>
                  <a:cubicBezTo>
                    <a:pt x="70923" y="27158"/>
                    <a:pt x="77485" y="40031"/>
                    <a:pt x="86823" y="58455"/>
                  </a:cubicBezTo>
                  <a:lnTo>
                    <a:pt x="0" y="103381"/>
                  </a:lnTo>
                  <a:cubicBezTo>
                    <a:pt x="29782" y="111458"/>
                    <a:pt x="56284" y="119030"/>
                    <a:pt x="63351" y="121049"/>
                  </a:cubicBezTo>
                  <a:cubicBezTo>
                    <a:pt x="80766" y="126097"/>
                    <a:pt x="88338" y="141240"/>
                    <a:pt x="82280" y="158151"/>
                  </a:cubicBezTo>
                  <a:cubicBezTo>
                    <a:pt x="75970" y="175818"/>
                    <a:pt x="67641" y="198786"/>
                    <a:pt x="59565" y="220240"/>
                  </a:cubicBezTo>
                  <a:cubicBezTo>
                    <a:pt x="60574" y="219735"/>
                    <a:pt x="61836" y="219230"/>
                    <a:pt x="62846" y="218725"/>
                  </a:cubicBezTo>
                  <a:cubicBezTo>
                    <a:pt x="77737" y="210901"/>
                    <a:pt x="116858" y="190710"/>
                    <a:pt x="146893" y="175314"/>
                  </a:cubicBezTo>
                  <a:cubicBezTo>
                    <a:pt x="156484" y="193738"/>
                    <a:pt x="163046" y="206610"/>
                    <a:pt x="163299" y="207115"/>
                  </a:cubicBezTo>
                  <a:cubicBezTo>
                    <a:pt x="169104" y="218473"/>
                    <a:pt x="193334" y="216958"/>
                    <a:pt x="199391" y="198534"/>
                  </a:cubicBezTo>
                  <a:cubicBezTo>
                    <a:pt x="199896" y="196515"/>
                    <a:pt x="228921" y="118020"/>
                    <a:pt x="244569" y="74104"/>
                  </a:cubicBezTo>
                  <a:cubicBezTo>
                    <a:pt x="250627" y="57193"/>
                    <a:pt x="243055" y="42050"/>
                    <a:pt x="225640" y="37002"/>
                  </a:cubicBezTo>
                  <a:cubicBezTo>
                    <a:pt x="213273" y="33468"/>
                    <a:pt x="138312" y="12267"/>
                    <a:pt x="94900" y="1162"/>
                  </a:cubicBezTo>
                  <a:cubicBezTo>
                    <a:pt x="78747" y="-4138"/>
                    <a:pt x="61836" y="9491"/>
                    <a:pt x="70165" y="25896"/>
                  </a:cubicBezTo>
                  <a:close/>
                </a:path>
              </a:pathLst>
            </a:custGeom>
            <a:grpFill/>
            <a:ln w="2518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de-DE"/>
            </a:p>
          </p:txBody>
        </p:sp>
        <p:sp>
          <p:nvSpPr>
            <p:cNvPr id="131" name="Freeform 66">
              <a:extLst>
                <a:ext uri="{FF2B5EF4-FFF2-40B4-BE49-F238E27FC236}">
                  <a16:creationId xmlns:a16="http://schemas.microsoft.com/office/drawing/2014/main" id="{D4CAC204-8615-FC75-07F8-18702FF1E546}"/>
                </a:ext>
              </a:extLst>
            </p:cNvPr>
            <p:cNvSpPr/>
            <p:nvPr/>
          </p:nvSpPr>
          <p:spPr>
            <a:xfrm>
              <a:off x="10701139" y="4148974"/>
              <a:ext cx="281210" cy="225828"/>
            </a:xfrm>
            <a:custGeom>
              <a:avLst/>
              <a:gdLst>
                <a:gd name="connsiteX0" fmla="*/ 233969 w 281210"/>
                <a:gd name="connsiteY0" fmla="*/ 198438 h 225828"/>
                <a:gd name="connsiteX1" fmla="*/ 279147 w 281210"/>
                <a:gd name="connsiteY1" fmla="*/ 74008 h 225828"/>
                <a:gd name="connsiteX2" fmla="*/ 260218 w 281210"/>
                <a:gd name="connsiteY2" fmla="*/ 36906 h 225828"/>
                <a:gd name="connsiteX3" fmla="*/ 129478 w 281210"/>
                <a:gd name="connsiteY3" fmla="*/ 1066 h 225828"/>
                <a:gd name="connsiteX4" fmla="*/ 104239 w 281210"/>
                <a:gd name="connsiteY4" fmla="*/ 26053 h 225828"/>
                <a:gd name="connsiteX5" fmla="*/ 120897 w 281210"/>
                <a:gd name="connsiteY5" fmla="*/ 58612 h 225828"/>
                <a:gd name="connsiteX6" fmla="*/ 0 w 281210"/>
                <a:gd name="connsiteY6" fmla="*/ 121206 h 225828"/>
                <a:gd name="connsiteX7" fmla="*/ 43664 w 281210"/>
                <a:gd name="connsiteY7" fmla="*/ 205758 h 225828"/>
                <a:gd name="connsiteX8" fmla="*/ 97172 w 281210"/>
                <a:gd name="connsiteY8" fmla="*/ 218882 h 225828"/>
                <a:gd name="connsiteX9" fmla="*/ 181219 w 281210"/>
                <a:gd name="connsiteY9" fmla="*/ 175470 h 225828"/>
                <a:gd name="connsiteX10" fmla="*/ 197624 w 281210"/>
                <a:gd name="connsiteY10" fmla="*/ 207272 h 225828"/>
                <a:gd name="connsiteX11" fmla="*/ 233969 w 281210"/>
                <a:gd name="connsiteY11" fmla="*/ 198438 h 225828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</a:cxnLst>
              <a:rect l="l" t="t" r="r" b="b"/>
              <a:pathLst>
                <a:path w="281210" h="225828">
                  <a:moveTo>
                    <a:pt x="233969" y="198438"/>
                  </a:moveTo>
                  <a:cubicBezTo>
                    <a:pt x="234474" y="196419"/>
                    <a:pt x="263499" y="117925"/>
                    <a:pt x="279147" y="74008"/>
                  </a:cubicBezTo>
                  <a:cubicBezTo>
                    <a:pt x="285205" y="57098"/>
                    <a:pt x="277633" y="41954"/>
                    <a:pt x="260218" y="36906"/>
                  </a:cubicBezTo>
                  <a:cubicBezTo>
                    <a:pt x="247851" y="33373"/>
                    <a:pt x="172890" y="12172"/>
                    <a:pt x="129478" y="1066"/>
                  </a:cubicBezTo>
                  <a:cubicBezTo>
                    <a:pt x="112820" y="-3982"/>
                    <a:pt x="95657" y="9648"/>
                    <a:pt x="104239" y="26053"/>
                  </a:cubicBezTo>
                  <a:cubicBezTo>
                    <a:pt x="104996" y="27315"/>
                    <a:pt x="111558" y="40187"/>
                    <a:pt x="120897" y="58612"/>
                  </a:cubicBezTo>
                  <a:lnTo>
                    <a:pt x="0" y="121206"/>
                  </a:lnTo>
                  <a:cubicBezTo>
                    <a:pt x="0" y="121206"/>
                    <a:pt x="30287" y="179761"/>
                    <a:pt x="43664" y="205758"/>
                  </a:cubicBezTo>
                  <a:cubicBezTo>
                    <a:pt x="55527" y="228473"/>
                    <a:pt x="74456" y="230492"/>
                    <a:pt x="97172" y="218882"/>
                  </a:cubicBezTo>
                  <a:cubicBezTo>
                    <a:pt x="112063" y="211058"/>
                    <a:pt x="151184" y="190866"/>
                    <a:pt x="181219" y="175470"/>
                  </a:cubicBezTo>
                  <a:cubicBezTo>
                    <a:pt x="190810" y="193895"/>
                    <a:pt x="197372" y="206767"/>
                    <a:pt x="197624" y="207272"/>
                  </a:cubicBezTo>
                  <a:cubicBezTo>
                    <a:pt x="203682" y="218630"/>
                    <a:pt x="227911" y="217115"/>
                    <a:pt x="233969" y="198438"/>
                  </a:cubicBezTo>
                  <a:close/>
                </a:path>
              </a:pathLst>
            </a:custGeom>
            <a:grpFill/>
            <a:ln w="2518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de-DE"/>
            </a:p>
          </p:txBody>
        </p:sp>
      </p:grpSp>
      <p:grpSp>
        <p:nvGrpSpPr>
          <p:cNvPr id="132" name="Picture 15" descr="Icon mit einem Fernglas">
            <a:extLst>
              <a:ext uri="{FF2B5EF4-FFF2-40B4-BE49-F238E27FC236}">
                <a16:creationId xmlns:a16="http://schemas.microsoft.com/office/drawing/2014/main" id="{D2CE3A4B-6290-046F-1E1A-5F1269C5A82D}"/>
              </a:ext>
            </a:extLst>
          </p:cNvPr>
          <p:cNvGrpSpPr/>
          <p:nvPr/>
        </p:nvGrpSpPr>
        <p:grpSpPr>
          <a:xfrm>
            <a:off x="17495761" y="7994833"/>
            <a:ext cx="877394" cy="657650"/>
            <a:chOff x="8793118" y="3967307"/>
            <a:chExt cx="560313" cy="419982"/>
          </a:xfrm>
          <a:solidFill>
            <a:schemeClr val="accent1"/>
          </a:solidFill>
        </p:grpSpPr>
        <p:sp>
          <p:nvSpPr>
            <p:cNvPr id="133" name="Freeform 68">
              <a:extLst>
                <a:ext uri="{FF2B5EF4-FFF2-40B4-BE49-F238E27FC236}">
                  <a16:creationId xmlns:a16="http://schemas.microsoft.com/office/drawing/2014/main" id="{74980DA0-EC6F-A590-A9EC-CD4C42E0BD5C}"/>
                </a:ext>
              </a:extLst>
            </p:cNvPr>
            <p:cNvSpPr/>
            <p:nvPr/>
          </p:nvSpPr>
          <p:spPr>
            <a:xfrm>
              <a:off x="9107600" y="4142973"/>
              <a:ext cx="245831" cy="244317"/>
            </a:xfrm>
            <a:custGeom>
              <a:avLst/>
              <a:gdLst>
                <a:gd name="connsiteX0" fmla="*/ 122916 w 245831"/>
                <a:gd name="connsiteY0" fmla="*/ 0 h 244317"/>
                <a:gd name="connsiteX1" fmla="*/ 0 w 245831"/>
                <a:gd name="connsiteY1" fmla="*/ 122159 h 244317"/>
                <a:gd name="connsiteX2" fmla="*/ 122916 w 245831"/>
                <a:gd name="connsiteY2" fmla="*/ 244317 h 244317"/>
                <a:gd name="connsiteX3" fmla="*/ 245831 w 245831"/>
                <a:gd name="connsiteY3" fmla="*/ 122159 h 244317"/>
                <a:gd name="connsiteX4" fmla="*/ 122916 w 245831"/>
                <a:gd name="connsiteY4" fmla="*/ 0 h 244317"/>
                <a:gd name="connsiteX5" fmla="*/ 122916 w 245831"/>
                <a:gd name="connsiteY5" fmla="*/ 200905 h 244317"/>
                <a:gd name="connsiteX6" fmla="*/ 45936 w 245831"/>
                <a:gd name="connsiteY6" fmla="*/ 122159 h 244317"/>
                <a:gd name="connsiteX7" fmla="*/ 122916 w 245831"/>
                <a:gd name="connsiteY7" fmla="*/ 43412 h 244317"/>
                <a:gd name="connsiteX8" fmla="*/ 199896 w 245831"/>
                <a:gd name="connsiteY8" fmla="*/ 122159 h 244317"/>
                <a:gd name="connsiteX9" fmla="*/ 122916 w 245831"/>
                <a:gd name="connsiteY9" fmla="*/ 200905 h 244317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</a:cxnLst>
              <a:rect l="l" t="t" r="r" b="b"/>
              <a:pathLst>
                <a:path w="245831" h="244317">
                  <a:moveTo>
                    <a:pt x="122916" y="0"/>
                  </a:moveTo>
                  <a:cubicBezTo>
                    <a:pt x="55022" y="0"/>
                    <a:pt x="0" y="54769"/>
                    <a:pt x="0" y="122159"/>
                  </a:cubicBezTo>
                  <a:cubicBezTo>
                    <a:pt x="0" y="189548"/>
                    <a:pt x="55022" y="244317"/>
                    <a:pt x="122916" y="244317"/>
                  </a:cubicBezTo>
                  <a:cubicBezTo>
                    <a:pt x="190810" y="244317"/>
                    <a:pt x="245831" y="189548"/>
                    <a:pt x="245831" y="122159"/>
                  </a:cubicBezTo>
                  <a:cubicBezTo>
                    <a:pt x="245579" y="54517"/>
                    <a:pt x="190557" y="0"/>
                    <a:pt x="122916" y="0"/>
                  </a:cubicBezTo>
                  <a:close/>
                  <a:moveTo>
                    <a:pt x="122916" y="200905"/>
                  </a:moveTo>
                  <a:cubicBezTo>
                    <a:pt x="80261" y="200905"/>
                    <a:pt x="45936" y="165570"/>
                    <a:pt x="45936" y="122159"/>
                  </a:cubicBezTo>
                  <a:cubicBezTo>
                    <a:pt x="45936" y="78747"/>
                    <a:pt x="80514" y="43412"/>
                    <a:pt x="122916" y="43412"/>
                  </a:cubicBezTo>
                  <a:cubicBezTo>
                    <a:pt x="165318" y="43412"/>
                    <a:pt x="199896" y="78747"/>
                    <a:pt x="199896" y="122159"/>
                  </a:cubicBezTo>
                  <a:cubicBezTo>
                    <a:pt x="199896" y="165570"/>
                    <a:pt x="165318" y="200905"/>
                    <a:pt x="122916" y="200905"/>
                  </a:cubicBezTo>
                  <a:close/>
                </a:path>
              </a:pathLst>
            </a:custGeom>
            <a:grpFill/>
            <a:ln w="2518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de-DE"/>
            </a:p>
          </p:txBody>
        </p:sp>
        <p:sp>
          <p:nvSpPr>
            <p:cNvPr id="134" name="Freeform 69">
              <a:extLst>
                <a:ext uri="{FF2B5EF4-FFF2-40B4-BE49-F238E27FC236}">
                  <a16:creationId xmlns:a16="http://schemas.microsoft.com/office/drawing/2014/main" id="{C169A0FE-E417-F307-BB20-A178E8586F16}"/>
                </a:ext>
              </a:extLst>
            </p:cNvPr>
            <p:cNvSpPr/>
            <p:nvPr/>
          </p:nvSpPr>
          <p:spPr>
            <a:xfrm>
              <a:off x="9170981" y="4203013"/>
              <a:ext cx="67878" cy="60891"/>
            </a:xfrm>
            <a:custGeom>
              <a:avLst/>
              <a:gdLst>
                <a:gd name="connsiteX0" fmla="*/ 52468 w 67878"/>
                <a:gd name="connsiteY0" fmla="*/ 30 h 60891"/>
                <a:gd name="connsiteX1" fmla="*/ 979 w 67878"/>
                <a:gd name="connsiteY1" fmla="*/ 42179 h 60891"/>
                <a:gd name="connsiteX2" fmla="*/ 27228 w 67878"/>
                <a:gd name="connsiteY2" fmla="*/ 51013 h 60891"/>
                <a:gd name="connsiteX3" fmla="*/ 55496 w 67878"/>
                <a:gd name="connsiteY3" fmla="*/ 26531 h 60891"/>
                <a:gd name="connsiteX4" fmla="*/ 52468 w 67878"/>
                <a:gd name="connsiteY4" fmla="*/ 30 h 60891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67878" h="60891">
                  <a:moveTo>
                    <a:pt x="52468" y="30"/>
                  </a:moveTo>
                  <a:cubicBezTo>
                    <a:pt x="28743" y="1292"/>
                    <a:pt x="9561" y="17697"/>
                    <a:pt x="979" y="42179"/>
                  </a:cubicBezTo>
                  <a:cubicBezTo>
                    <a:pt x="-5331" y="60352"/>
                    <a:pt x="20666" y="68933"/>
                    <a:pt x="27228" y="51013"/>
                  </a:cubicBezTo>
                  <a:cubicBezTo>
                    <a:pt x="31771" y="37636"/>
                    <a:pt x="42372" y="28298"/>
                    <a:pt x="55496" y="26531"/>
                  </a:cubicBezTo>
                  <a:cubicBezTo>
                    <a:pt x="73669" y="24007"/>
                    <a:pt x="71145" y="-980"/>
                    <a:pt x="52468" y="30"/>
                  </a:cubicBezTo>
                  <a:close/>
                </a:path>
              </a:pathLst>
            </a:custGeom>
            <a:grpFill/>
            <a:ln w="2518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de-DE"/>
            </a:p>
          </p:txBody>
        </p:sp>
        <p:sp>
          <p:nvSpPr>
            <p:cNvPr id="135" name="Freeform 70">
              <a:extLst>
                <a:ext uri="{FF2B5EF4-FFF2-40B4-BE49-F238E27FC236}">
                  <a16:creationId xmlns:a16="http://schemas.microsoft.com/office/drawing/2014/main" id="{1454D17E-7EE6-B78D-1AFB-11A24E934ECE}"/>
                </a:ext>
              </a:extLst>
            </p:cNvPr>
            <p:cNvSpPr/>
            <p:nvPr/>
          </p:nvSpPr>
          <p:spPr>
            <a:xfrm>
              <a:off x="8793118" y="4142973"/>
              <a:ext cx="245831" cy="244317"/>
            </a:xfrm>
            <a:custGeom>
              <a:avLst/>
              <a:gdLst>
                <a:gd name="connsiteX0" fmla="*/ 122916 w 245831"/>
                <a:gd name="connsiteY0" fmla="*/ 0 h 244317"/>
                <a:gd name="connsiteX1" fmla="*/ 0 w 245831"/>
                <a:gd name="connsiteY1" fmla="*/ 122159 h 244317"/>
                <a:gd name="connsiteX2" fmla="*/ 122916 w 245831"/>
                <a:gd name="connsiteY2" fmla="*/ 244317 h 244317"/>
                <a:gd name="connsiteX3" fmla="*/ 245831 w 245831"/>
                <a:gd name="connsiteY3" fmla="*/ 122159 h 244317"/>
                <a:gd name="connsiteX4" fmla="*/ 122916 w 245831"/>
                <a:gd name="connsiteY4" fmla="*/ 0 h 244317"/>
                <a:gd name="connsiteX5" fmla="*/ 122916 w 245831"/>
                <a:gd name="connsiteY5" fmla="*/ 200905 h 244317"/>
                <a:gd name="connsiteX6" fmla="*/ 45936 w 245831"/>
                <a:gd name="connsiteY6" fmla="*/ 122159 h 244317"/>
                <a:gd name="connsiteX7" fmla="*/ 122916 w 245831"/>
                <a:gd name="connsiteY7" fmla="*/ 43412 h 244317"/>
                <a:gd name="connsiteX8" fmla="*/ 199896 w 245831"/>
                <a:gd name="connsiteY8" fmla="*/ 122159 h 244317"/>
                <a:gd name="connsiteX9" fmla="*/ 122916 w 245831"/>
                <a:gd name="connsiteY9" fmla="*/ 200905 h 244317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</a:cxnLst>
              <a:rect l="l" t="t" r="r" b="b"/>
              <a:pathLst>
                <a:path w="245831" h="244317">
                  <a:moveTo>
                    <a:pt x="122916" y="0"/>
                  </a:moveTo>
                  <a:cubicBezTo>
                    <a:pt x="55022" y="0"/>
                    <a:pt x="0" y="54769"/>
                    <a:pt x="0" y="122159"/>
                  </a:cubicBezTo>
                  <a:cubicBezTo>
                    <a:pt x="0" y="189548"/>
                    <a:pt x="55022" y="244317"/>
                    <a:pt x="122916" y="244317"/>
                  </a:cubicBezTo>
                  <a:cubicBezTo>
                    <a:pt x="190810" y="244317"/>
                    <a:pt x="245831" y="189548"/>
                    <a:pt x="245831" y="122159"/>
                  </a:cubicBezTo>
                  <a:cubicBezTo>
                    <a:pt x="245831" y="54517"/>
                    <a:pt x="190810" y="0"/>
                    <a:pt x="122916" y="0"/>
                  </a:cubicBezTo>
                  <a:close/>
                  <a:moveTo>
                    <a:pt x="122916" y="200905"/>
                  </a:moveTo>
                  <a:cubicBezTo>
                    <a:pt x="80261" y="200905"/>
                    <a:pt x="45936" y="165570"/>
                    <a:pt x="45936" y="122159"/>
                  </a:cubicBezTo>
                  <a:cubicBezTo>
                    <a:pt x="45936" y="78747"/>
                    <a:pt x="80514" y="43412"/>
                    <a:pt x="122916" y="43412"/>
                  </a:cubicBezTo>
                  <a:cubicBezTo>
                    <a:pt x="165318" y="43412"/>
                    <a:pt x="199896" y="78747"/>
                    <a:pt x="199896" y="122159"/>
                  </a:cubicBezTo>
                  <a:cubicBezTo>
                    <a:pt x="199896" y="165570"/>
                    <a:pt x="165570" y="200905"/>
                    <a:pt x="122916" y="200905"/>
                  </a:cubicBezTo>
                  <a:close/>
                </a:path>
              </a:pathLst>
            </a:custGeom>
            <a:grpFill/>
            <a:ln w="2518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de-DE"/>
            </a:p>
          </p:txBody>
        </p:sp>
        <p:sp>
          <p:nvSpPr>
            <p:cNvPr id="136" name="Freeform 71">
              <a:extLst>
                <a:ext uri="{FF2B5EF4-FFF2-40B4-BE49-F238E27FC236}">
                  <a16:creationId xmlns:a16="http://schemas.microsoft.com/office/drawing/2014/main" id="{A8A7D8BB-2244-5EED-723A-52ABF29223D4}"/>
                </a:ext>
              </a:extLst>
            </p:cNvPr>
            <p:cNvSpPr/>
            <p:nvPr/>
          </p:nvSpPr>
          <p:spPr>
            <a:xfrm>
              <a:off x="8856751" y="4203013"/>
              <a:ext cx="67878" cy="60891"/>
            </a:xfrm>
            <a:custGeom>
              <a:avLst/>
              <a:gdLst>
                <a:gd name="connsiteX0" fmla="*/ 52468 w 67878"/>
                <a:gd name="connsiteY0" fmla="*/ 30 h 60891"/>
                <a:gd name="connsiteX1" fmla="*/ 979 w 67878"/>
                <a:gd name="connsiteY1" fmla="*/ 42179 h 60891"/>
                <a:gd name="connsiteX2" fmla="*/ 27228 w 67878"/>
                <a:gd name="connsiteY2" fmla="*/ 51013 h 60891"/>
                <a:gd name="connsiteX3" fmla="*/ 55496 w 67878"/>
                <a:gd name="connsiteY3" fmla="*/ 26531 h 60891"/>
                <a:gd name="connsiteX4" fmla="*/ 52468 w 67878"/>
                <a:gd name="connsiteY4" fmla="*/ 30 h 60891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67878" h="60891">
                  <a:moveTo>
                    <a:pt x="52468" y="30"/>
                  </a:moveTo>
                  <a:cubicBezTo>
                    <a:pt x="28743" y="1292"/>
                    <a:pt x="9561" y="17697"/>
                    <a:pt x="979" y="42179"/>
                  </a:cubicBezTo>
                  <a:cubicBezTo>
                    <a:pt x="-5331" y="60352"/>
                    <a:pt x="20666" y="68933"/>
                    <a:pt x="27228" y="51013"/>
                  </a:cubicBezTo>
                  <a:cubicBezTo>
                    <a:pt x="31771" y="37636"/>
                    <a:pt x="42372" y="28298"/>
                    <a:pt x="55496" y="26531"/>
                  </a:cubicBezTo>
                  <a:cubicBezTo>
                    <a:pt x="73669" y="24007"/>
                    <a:pt x="71145" y="-980"/>
                    <a:pt x="52468" y="30"/>
                  </a:cubicBezTo>
                  <a:close/>
                </a:path>
              </a:pathLst>
            </a:custGeom>
            <a:grpFill/>
            <a:ln w="2518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de-DE"/>
            </a:p>
          </p:txBody>
        </p:sp>
        <p:sp>
          <p:nvSpPr>
            <p:cNvPr id="137" name="Freeform 72">
              <a:extLst>
                <a:ext uri="{FF2B5EF4-FFF2-40B4-BE49-F238E27FC236}">
                  <a16:creationId xmlns:a16="http://schemas.microsoft.com/office/drawing/2014/main" id="{2B1127CE-D460-C5D1-9AEF-7AF3C344714C}"/>
                </a:ext>
              </a:extLst>
            </p:cNvPr>
            <p:cNvSpPr/>
            <p:nvPr/>
          </p:nvSpPr>
          <p:spPr>
            <a:xfrm>
              <a:off x="9102805" y="3967307"/>
              <a:ext cx="97676" cy="68398"/>
            </a:xfrm>
            <a:custGeom>
              <a:avLst/>
              <a:gdLst>
                <a:gd name="connsiteX0" fmla="*/ 505 w 97676"/>
                <a:gd name="connsiteY0" fmla="*/ 68399 h 68398"/>
                <a:gd name="connsiteX1" fmla="*/ 60070 w 97676"/>
                <a:gd name="connsiteY1" fmla="*/ 25239 h 68398"/>
                <a:gd name="connsiteX2" fmla="*/ 97676 w 97676"/>
                <a:gd name="connsiteY2" fmla="*/ 37354 h 68398"/>
                <a:gd name="connsiteX3" fmla="*/ 92376 w 97676"/>
                <a:gd name="connsiteY3" fmla="*/ 26754 h 68398"/>
                <a:gd name="connsiteX4" fmla="*/ 89600 w 97676"/>
                <a:gd name="connsiteY4" fmla="*/ 22211 h 68398"/>
                <a:gd name="connsiteX5" fmla="*/ 48712 w 97676"/>
                <a:gd name="connsiteY5" fmla="*/ 0 h 68398"/>
                <a:gd name="connsiteX6" fmla="*/ 0 w 97676"/>
                <a:gd name="connsiteY6" fmla="*/ 48460 h 68398"/>
                <a:gd name="connsiteX7" fmla="*/ 252 w 97676"/>
                <a:gd name="connsiteY7" fmla="*/ 54012 h 68398"/>
                <a:gd name="connsiteX8" fmla="*/ 505 w 97676"/>
                <a:gd name="connsiteY8" fmla="*/ 68399 h 68398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</a:cxnLst>
              <a:rect l="l" t="t" r="r" b="b"/>
              <a:pathLst>
                <a:path w="97676" h="68398">
                  <a:moveTo>
                    <a:pt x="505" y="68399"/>
                  </a:moveTo>
                  <a:cubicBezTo>
                    <a:pt x="10096" y="43412"/>
                    <a:pt x="31802" y="25239"/>
                    <a:pt x="60070" y="25239"/>
                  </a:cubicBezTo>
                  <a:cubicBezTo>
                    <a:pt x="74204" y="25239"/>
                    <a:pt x="87076" y="29782"/>
                    <a:pt x="97676" y="37354"/>
                  </a:cubicBezTo>
                  <a:lnTo>
                    <a:pt x="92376" y="26754"/>
                  </a:lnTo>
                  <a:cubicBezTo>
                    <a:pt x="91619" y="25239"/>
                    <a:pt x="90862" y="23725"/>
                    <a:pt x="89600" y="22211"/>
                  </a:cubicBezTo>
                  <a:cubicBezTo>
                    <a:pt x="81018" y="8834"/>
                    <a:pt x="65875" y="0"/>
                    <a:pt x="48712" y="0"/>
                  </a:cubicBezTo>
                  <a:cubicBezTo>
                    <a:pt x="21706" y="0"/>
                    <a:pt x="0" y="21706"/>
                    <a:pt x="0" y="48460"/>
                  </a:cubicBezTo>
                  <a:cubicBezTo>
                    <a:pt x="0" y="50226"/>
                    <a:pt x="252" y="52245"/>
                    <a:pt x="252" y="54012"/>
                  </a:cubicBezTo>
                  <a:cubicBezTo>
                    <a:pt x="252" y="58303"/>
                    <a:pt x="505" y="63351"/>
                    <a:pt x="505" y="68399"/>
                  </a:cubicBezTo>
                  <a:close/>
                </a:path>
              </a:pathLst>
            </a:custGeom>
            <a:grpFill/>
            <a:ln w="2518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de-DE"/>
            </a:p>
          </p:txBody>
        </p:sp>
        <p:sp>
          <p:nvSpPr>
            <p:cNvPr id="138" name="Freeform 73">
              <a:extLst>
                <a:ext uri="{FF2B5EF4-FFF2-40B4-BE49-F238E27FC236}">
                  <a16:creationId xmlns:a16="http://schemas.microsoft.com/office/drawing/2014/main" id="{9F8D3D6C-CB36-83D0-078B-A315CA11D2D2}"/>
                </a:ext>
              </a:extLst>
            </p:cNvPr>
            <p:cNvSpPr/>
            <p:nvPr/>
          </p:nvSpPr>
          <p:spPr>
            <a:xfrm>
              <a:off x="8939253" y="3967307"/>
              <a:ext cx="97676" cy="68398"/>
            </a:xfrm>
            <a:custGeom>
              <a:avLst/>
              <a:gdLst>
                <a:gd name="connsiteX0" fmla="*/ 96919 w 97676"/>
                <a:gd name="connsiteY0" fmla="*/ 68399 h 68398"/>
                <a:gd name="connsiteX1" fmla="*/ 97424 w 97676"/>
                <a:gd name="connsiteY1" fmla="*/ 54012 h 68398"/>
                <a:gd name="connsiteX2" fmla="*/ 97676 w 97676"/>
                <a:gd name="connsiteY2" fmla="*/ 48460 h 68398"/>
                <a:gd name="connsiteX3" fmla="*/ 48964 w 97676"/>
                <a:gd name="connsiteY3" fmla="*/ 0 h 68398"/>
                <a:gd name="connsiteX4" fmla="*/ 8077 w 97676"/>
                <a:gd name="connsiteY4" fmla="*/ 22211 h 68398"/>
                <a:gd name="connsiteX5" fmla="*/ 5300 w 97676"/>
                <a:gd name="connsiteY5" fmla="*/ 26754 h 68398"/>
                <a:gd name="connsiteX6" fmla="*/ 0 w 97676"/>
                <a:gd name="connsiteY6" fmla="*/ 37354 h 68398"/>
                <a:gd name="connsiteX7" fmla="*/ 37607 w 97676"/>
                <a:gd name="connsiteY7" fmla="*/ 25239 h 68398"/>
                <a:gd name="connsiteX8" fmla="*/ 96919 w 97676"/>
                <a:gd name="connsiteY8" fmla="*/ 68399 h 68398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</a:cxnLst>
              <a:rect l="l" t="t" r="r" b="b"/>
              <a:pathLst>
                <a:path w="97676" h="68398">
                  <a:moveTo>
                    <a:pt x="96919" y="68399"/>
                  </a:moveTo>
                  <a:cubicBezTo>
                    <a:pt x="97172" y="63351"/>
                    <a:pt x="97424" y="58051"/>
                    <a:pt x="97424" y="54012"/>
                  </a:cubicBezTo>
                  <a:cubicBezTo>
                    <a:pt x="97676" y="52245"/>
                    <a:pt x="97676" y="50479"/>
                    <a:pt x="97676" y="48460"/>
                  </a:cubicBezTo>
                  <a:cubicBezTo>
                    <a:pt x="97676" y="21706"/>
                    <a:pt x="75718" y="0"/>
                    <a:pt x="48964" y="0"/>
                  </a:cubicBezTo>
                  <a:cubicBezTo>
                    <a:pt x="31802" y="0"/>
                    <a:pt x="16658" y="8834"/>
                    <a:pt x="8077" y="22211"/>
                  </a:cubicBezTo>
                  <a:cubicBezTo>
                    <a:pt x="6815" y="23725"/>
                    <a:pt x="5805" y="25239"/>
                    <a:pt x="5300" y="26754"/>
                  </a:cubicBezTo>
                  <a:lnTo>
                    <a:pt x="0" y="37354"/>
                  </a:lnTo>
                  <a:cubicBezTo>
                    <a:pt x="10601" y="29782"/>
                    <a:pt x="23473" y="25239"/>
                    <a:pt x="37607" y="25239"/>
                  </a:cubicBezTo>
                  <a:cubicBezTo>
                    <a:pt x="65622" y="25492"/>
                    <a:pt x="87328" y="43412"/>
                    <a:pt x="96919" y="68399"/>
                  </a:cubicBezTo>
                  <a:close/>
                </a:path>
              </a:pathLst>
            </a:custGeom>
            <a:grpFill/>
            <a:ln w="2518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de-DE"/>
            </a:p>
          </p:txBody>
        </p:sp>
        <p:sp>
          <p:nvSpPr>
            <p:cNvPr id="139" name="Freeform 74">
              <a:extLst>
                <a:ext uri="{FF2B5EF4-FFF2-40B4-BE49-F238E27FC236}">
                  <a16:creationId xmlns:a16="http://schemas.microsoft.com/office/drawing/2014/main" id="{E7BB5F69-029C-0113-E3FA-52B6AD517F08}"/>
                </a:ext>
              </a:extLst>
            </p:cNvPr>
            <p:cNvSpPr/>
            <p:nvPr/>
          </p:nvSpPr>
          <p:spPr>
            <a:xfrm>
              <a:off x="8818357" y="4008700"/>
              <a:ext cx="525483" cy="248860"/>
            </a:xfrm>
            <a:custGeom>
              <a:avLst/>
              <a:gdLst>
                <a:gd name="connsiteX0" fmla="*/ 407111 w 525483"/>
                <a:gd name="connsiteY0" fmla="*/ 103734 h 248860"/>
                <a:gd name="connsiteX1" fmla="*/ 525484 w 525483"/>
                <a:gd name="connsiteY1" fmla="*/ 160775 h 248860"/>
                <a:gd name="connsiteX2" fmla="*/ 482577 w 525483"/>
                <a:gd name="connsiteY2" fmla="*/ 103986 h 248860"/>
                <a:gd name="connsiteX3" fmla="*/ 423769 w 525483"/>
                <a:gd name="connsiteY3" fmla="*/ 66884 h 248860"/>
                <a:gd name="connsiteX4" fmla="*/ 398782 w 525483"/>
                <a:gd name="connsiteY4" fmla="*/ 29278 h 248860"/>
                <a:gd name="connsiteX5" fmla="*/ 347546 w 525483"/>
                <a:gd name="connsiteY5" fmla="*/ 0 h 248860"/>
                <a:gd name="connsiteX6" fmla="*/ 287981 w 525483"/>
                <a:gd name="connsiteY6" fmla="*/ 58808 h 248860"/>
                <a:gd name="connsiteX7" fmla="*/ 287981 w 525483"/>
                <a:gd name="connsiteY7" fmla="*/ 59313 h 248860"/>
                <a:gd name="connsiteX8" fmla="*/ 288738 w 525483"/>
                <a:gd name="connsiteY8" fmla="*/ 77737 h 248860"/>
                <a:gd name="connsiteX9" fmla="*/ 214030 w 525483"/>
                <a:gd name="connsiteY9" fmla="*/ 78494 h 248860"/>
                <a:gd name="connsiteX10" fmla="*/ 214787 w 525483"/>
                <a:gd name="connsiteY10" fmla="*/ 59313 h 248860"/>
                <a:gd name="connsiteX11" fmla="*/ 214787 w 525483"/>
                <a:gd name="connsiteY11" fmla="*/ 58808 h 248860"/>
                <a:gd name="connsiteX12" fmla="*/ 155222 w 525483"/>
                <a:gd name="connsiteY12" fmla="*/ 0 h 248860"/>
                <a:gd name="connsiteX13" fmla="*/ 103986 w 525483"/>
                <a:gd name="connsiteY13" fmla="*/ 29278 h 248860"/>
                <a:gd name="connsiteX14" fmla="*/ 79756 w 525483"/>
                <a:gd name="connsiteY14" fmla="*/ 65622 h 248860"/>
                <a:gd name="connsiteX15" fmla="*/ 27763 w 525483"/>
                <a:gd name="connsiteY15" fmla="*/ 102977 h 248860"/>
                <a:gd name="connsiteX16" fmla="*/ 0 w 525483"/>
                <a:gd name="connsiteY16" fmla="*/ 145631 h 248860"/>
                <a:gd name="connsiteX17" fmla="*/ 103229 w 525483"/>
                <a:gd name="connsiteY17" fmla="*/ 104491 h 248860"/>
                <a:gd name="connsiteX18" fmla="*/ 251636 w 525483"/>
                <a:gd name="connsiteY18" fmla="*/ 243055 h 248860"/>
                <a:gd name="connsiteX19" fmla="*/ 254160 w 525483"/>
                <a:gd name="connsiteY19" fmla="*/ 248860 h 248860"/>
                <a:gd name="connsiteX20" fmla="*/ 256937 w 525483"/>
                <a:gd name="connsiteY20" fmla="*/ 243055 h 248860"/>
                <a:gd name="connsiteX21" fmla="*/ 407111 w 525483"/>
                <a:gd name="connsiteY21" fmla="*/ 103734 h 24886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</a:cxnLst>
              <a:rect l="l" t="t" r="r" b="b"/>
              <a:pathLst>
                <a:path w="525483" h="248860">
                  <a:moveTo>
                    <a:pt x="407111" y="103734"/>
                  </a:moveTo>
                  <a:cubicBezTo>
                    <a:pt x="455066" y="103734"/>
                    <a:pt x="497973" y="126197"/>
                    <a:pt x="525484" y="160775"/>
                  </a:cubicBezTo>
                  <a:cubicBezTo>
                    <a:pt x="513116" y="139826"/>
                    <a:pt x="494692" y="118625"/>
                    <a:pt x="482577" y="103986"/>
                  </a:cubicBezTo>
                  <a:cubicBezTo>
                    <a:pt x="467938" y="86066"/>
                    <a:pt x="446989" y="73951"/>
                    <a:pt x="423769" y="66884"/>
                  </a:cubicBezTo>
                  <a:lnTo>
                    <a:pt x="398782" y="29278"/>
                  </a:lnTo>
                  <a:cubicBezTo>
                    <a:pt x="388434" y="11863"/>
                    <a:pt x="369252" y="0"/>
                    <a:pt x="347546" y="0"/>
                  </a:cubicBezTo>
                  <a:cubicBezTo>
                    <a:pt x="314735" y="0"/>
                    <a:pt x="288234" y="26249"/>
                    <a:pt x="287981" y="58808"/>
                  </a:cubicBezTo>
                  <a:cubicBezTo>
                    <a:pt x="287981" y="59060"/>
                    <a:pt x="287981" y="59313"/>
                    <a:pt x="287981" y="59313"/>
                  </a:cubicBezTo>
                  <a:cubicBezTo>
                    <a:pt x="288234" y="64108"/>
                    <a:pt x="288486" y="70923"/>
                    <a:pt x="288738" y="77737"/>
                  </a:cubicBezTo>
                  <a:cubicBezTo>
                    <a:pt x="261985" y="84299"/>
                    <a:pt x="241541" y="84804"/>
                    <a:pt x="214030" y="78494"/>
                  </a:cubicBezTo>
                  <a:cubicBezTo>
                    <a:pt x="214282" y="71680"/>
                    <a:pt x="214535" y="64360"/>
                    <a:pt x="214787" y="59313"/>
                  </a:cubicBezTo>
                  <a:cubicBezTo>
                    <a:pt x="214787" y="59060"/>
                    <a:pt x="214787" y="58808"/>
                    <a:pt x="214787" y="58808"/>
                  </a:cubicBezTo>
                  <a:cubicBezTo>
                    <a:pt x="214535" y="26249"/>
                    <a:pt x="188033" y="0"/>
                    <a:pt x="155222" y="0"/>
                  </a:cubicBezTo>
                  <a:cubicBezTo>
                    <a:pt x="133264" y="0"/>
                    <a:pt x="114334" y="11610"/>
                    <a:pt x="103986" y="29278"/>
                  </a:cubicBezTo>
                  <a:lnTo>
                    <a:pt x="79756" y="65622"/>
                  </a:lnTo>
                  <a:cubicBezTo>
                    <a:pt x="58555" y="72689"/>
                    <a:pt x="39878" y="84804"/>
                    <a:pt x="27763" y="102977"/>
                  </a:cubicBezTo>
                  <a:cubicBezTo>
                    <a:pt x="19687" y="115092"/>
                    <a:pt x="9591" y="130488"/>
                    <a:pt x="0" y="145631"/>
                  </a:cubicBezTo>
                  <a:cubicBezTo>
                    <a:pt x="26754" y="120139"/>
                    <a:pt x="63098" y="104491"/>
                    <a:pt x="103229" y="104491"/>
                  </a:cubicBezTo>
                  <a:cubicBezTo>
                    <a:pt x="182481" y="104491"/>
                    <a:pt x="240026" y="166075"/>
                    <a:pt x="251636" y="243055"/>
                  </a:cubicBezTo>
                  <a:cubicBezTo>
                    <a:pt x="252394" y="246589"/>
                    <a:pt x="252646" y="248860"/>
                    <a:pt x="254160" y="248860"/>
                  </a:cubicBezTo>
                  <a:cubicBezTo>
                    <a:pt x="255927" y="248860"/>
                    <a:pt x="256684" y="247093"/>
                    <a:pt x="256937" y="243055"/>
                  </a:cubicBezTo>
                  <a:cubicBezTo>
                    <a:pt x="261985" y="165570"/>
                    <a:pt x="327355" y="103734"/>
                    <a:pt x="407111" y="103734"/>
                  </a:cubicBezTo>
                  <a:close/>
                </a:path>
              </a:pathLst>
            </a:custGeom>
            <a:grpFill/>
            <a:ln w="2518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de-DE"/>
            </a:p>
          </p:txBody>
        </p:sp>
      </p:grpSp>
      <p:grpSp>
        <p:nvGrpSpPr>
          <p:cNvPr id="140" name="Picture 17" descr="Icon mit einer leuchtenden Glühbirne">
            <a:extLst>
              <a:ext uri="{FF2B5EF4-FFF2-40B4-BE49-F238E27FC236}">
                <a16:creationId xmlns:a16="http://schemas.microsoft.com/office/drawing/2014/main" id="{4B653AC6-6A09-FAD9-CF71-E7B3512AB4DD}"/>
              </a:ext>
            </a:extLst>
          </p:cNvPr>
          <p:cNvGrpSpPr/>
          <p:nvPr/>
        </p:nvGrpSpPr>
        <p:grpSpPr>
          <a:xfrm>
            <a:off x="13508381" y="7804650"/>
            <a:ext cx="988778" cy="1012131"/>
            <a:chOff x="6742493" y="3821675"/>
            <a:chExt cx="694588" cy="710993"/>
          </a:xfrm>
          <a:solidFill>
            <a:schemeClr val="accent1"/>
          </a:solidFill>
        </p:grpSpPr>
        <p:sp>
          <p:nvSpPr>
            <p:cNvPr id="141" name="Freeform 76">
              <a:extLst>
                <a:ext uri="{FF2B5EF4-FFF2-40B4-BE49-F238E27FC236}">
                  <a16:creationId xmlns:a16="http://schemas.microsoft.com/office/drawing/2014/main" id="{4A70739D-BB9C-8433-66A1-8ACD3F83133A}"/>
                </a:ext>
              </a:extLst>
            </p:cNvPr>
            <p:cNvSpPr/>
            <p:nvPr/>
          </p:nvSpPr>
          <p:spPr>
            <a:xfrm>
              <a:off x="6742493" y="4138682"/>
              <a:ext cx="117868" cy="48459"/>
            </a:xfrm>
            <a:custGeom>
              <a:avLst/>
              <a:gdLst>
                <a:gd name="connsiteX0" fmla="*/ 1 w 117868"/>
                <a:gd name="connsiteY0" fmla="*/ 0 h 48459"/>
                <a:gd name="connsiteX1" fmla="*/ 1 w 117868"/>
                <a:gd name="connsiteY1" fmla="*/ 40888 h 48459"/>
                <a:gd name="connsiteX2" fmla="*/ 7573 w 117868"/>
                <a:gd name="connsiteY2" fmla="*/ 48460 h 48459"/>
                <a:gd name="connsiteX3" fmla="*/ 116607 w 117868"/>
                <a:gd name="connsiteY3" fmla="*/ 48460 h 48459"/>
                <a:gd name="connsiteX4" fmla="*/ 115850 w 117868"/>
                <a:gd name="connsiteY4" fmla="*/ 31297 h 48459"/>
                <a:gd name="connsiteX5" fmla="*/ 117869 w 117868"/>
                <a:gd name="connsiteY5" fmla="*/ 0 h 48459"/>
                <a:gd name="connsiteX6" fmla="*/ 1 w 117868"/>
                <a:gd name="connsiteY6" fmla="*/ 0 h 48459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</a:cxnLst>
              <a:rect l="l" t="t" r="r" b="b"/>
              <a:pathLst>
                <a:path w="117868" h="48459">
                  <a:moveTo>
                    <a:pt x="1" y="0"/>
                  </a:moveTo>
                  <a:lnTo>
                    <a:pt x="1" y="40888"/>
                  </a:lnTo>
                  <a:cubicBezTo>
                    <a:pt x="1" y="40888"/>
                    <a:pt x="-251" y="48460"/>
                    <a:pt x="7573" y="48460"/>
                  </a:cubicBezTo>
                  <a:cubicBezTo>
                    <a:pt x="9592" y="48460"/>
                    <a:pt x="78495" y="48460"/>
                    <a:pt x="116607" y="48460"/>
                  </a:cubicBezTo>
                  <a:cubicBezTo>
                    <a:pt x="116102" y="42655"/>
                    <a:pt x="115850" y="37102"/>
                    <a:pt x="115850" y="31297"/>
                  </a:cubicBezTo>
                  <a:cubicBezTo>
                    <a:pt x="115850" y="20696"/>
                    <a:pt x="116607" y="10348"/>
                    <a:pt x="117869" y="0"/>
                  </a:cubicBezTo>
                  <a:cubicBezTo>
                    <a:pt x="83796" y="0"/>
                    <a:pt x="1" y="0"/>
                    <a:pt x="1" y="0"/>
                  </a:cubicBezTo>
                  <a:close/>
                </a:path>
              </a:pathLst>
            </a:custGeom>
            <a:grpFill/>
            <a:ln w="2518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de-DE"/>
            </a:p>
          </p:txBody>
        </p:sp>
        <p:sp>
          <p:nvSpPr>
            <p:cNvPr id="142" name="Freeform 77">
              <a:extLst>
                <a:ext uri="{FF2B5EF4-FFF2-40B4-BE49-F238E27FC236}">
                  <a16:creationId xmlns:a16="http://schemas.microsoft.com/office/drawing/2014/main" id="{AA97CDD3-0820-4536-B042-3708A66556CD}"/>
                </a:ext>
              </a:extLst>
            </p:cNvPr>
            <p:cNvSpPr/>
            <p:nvPr/>
          </p:nvSpPr>
          <p:spPr>
            <a:xfrm>
              <a:off x="6989252" y="4073571"/>
              <a:ext cx="106115" cy="102475"/>
            </a:xfrm>
            <a:custGeom>
              <a:avLst/>
              <a:gdLst>
                <a:gd name="connsiteX0" fmla="*/ 73277 w 106115"/>
                <a:gd name="connsiteY0" fmla="*/ 2013 h 102475"/>
                <a:gd name="connsiteX1" fmla="*/ 2355 w 106115"/>
                <a:gd name="connsiteY1" fmla="*/ 68392 h 102475"/>
                <a:gd name="connsiteX2" fmla="*/ 39961 w 106115"/>
                <a:gd name="connsiteY2" fmla="*/ 90098 h 102475"/>
                <a:gd name="connsiteX3" fmla="*/ 88421 w 106115"/>
                <a:gd name="connsiteY3" fmla="*/ 43910 h 102475"/>
                <a:gd name="connsiteX4" fmla="*/ 73277 w 106115"/>
                <a:gd name="connsiteY4" fmla="*/ 2013 h 102475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106115" h="102475">
                  <a:moveTo>
                    <a:pt x="73277" y="2013"/>
                  </a:moveTo>
                  <a:cubicBezTo>
                    <a:pt x="40214" y="14128"/>
                    <a:pt x="15479" y="38610"/>
                    <a:pt x="2355" y="68392"/>
                  </a:cubicBezTo>
                  <a:cubicBezTo>
                    <a:pt x="-9255" y="97923"/>
                    <a:pt x="25070" y="115842"/>
                    <a:pt x="39961" y="90098"/>
                  </a:cubicBezTo>
                  <a:cubicBezTo>
                    <a:pt x="48543" y="69402"/>
                    <a:pt x="65453" y="52239"/>
                    <a:pt x="88421" y="43910"/>
                  </a:cubicBezTo>
                  <a:cubicBezTo>
                    <a:pt x="120475" y="32300"/>
                    <a:pt x="105079" y="-9597"/>
                    <a:pt x="73277" y="2013"/>
                  </a:cubicBezTo>
                  <a:close/>
                </a:path>
              </a:pathLst>
            </a:custGeom>
            <a:grpFill/>
            <a:ln w="2518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de-DE"/>
            </a:p>
          </p:txBody>
        </p:sp>
        <p:sp>
          <p:nvSpPr>
            <p:cNvPr id="143" name="Freeform 78">
              <a:extLst>
                <a:ext uri="{FF2B5EF4-FFF2-40B4-BE49-F238E27FC236}">
                  <a16:creationId xmlns:a16="http://schemas.microsoft.com/office/drawing/2014/main" id="{C72D5EE8-1E7C-8EE7-751D-620BF2A1DA88}"/>
                </a:ext>
              </a:extLst>
            </p:cNvPr>
            <p:cNvSpPr/>
            <p:nvPr/>
          </p:nvSpPr>
          <p:spPr>
            <a:xfrm>
              <a:off x="6905288" y="3994313"/>
              <a:ext cx="363446" cy="401305"/>
            </a:xfrm>
            <a:custGeom>
              <a:avLst/>
              <a:gdLst>
                <a:gd name="connsiteX0" fmla="*/ 181723 w 363446"/>
                <a:gd name="connsiteY0" fmla="*/ 0 h 401305"/>
                <a:gd name="connsiteX1" fmla="*/ 0 w 363446"/>
                <a:gd name="connsiteY1" fmla="*/ 180714 h 401305"/>
                <a:gd name="connsiteX2" fmla="*/ 61079 w 363446"/>
                <a:gd name="connsiteY2" fmla="*/ 315744 h 401305"/>
                <a:gd name="connsiteX3" fmla="*/ 63351 w 363446"/>
                <a:gd name="connsiteY3" fmla="*/ 318268 h 401305"/>
                <a:gd name="connsiteX4" fmla="*/ 100453 w 363446"/>
                <a:gd name="connsiteY4" fmla="*/ 385153 h 401305"/>
                <a:gd name="connsiteX5" fmla="*/ 115344 w 363446"/>
                <a:gd name="connsiteY5" fmla="*/ 401306 h 401305"/>
                <a:gd name="connsiteX6" fmla="*/ 161027 w 363446"/>
                <a:gd name="connsiteY6" fmla="*/ 401306 h 401305"/>
                <a:gd name="connsiteX7" fmla="*/ 161027 w 363446"/>
                <a:gd name="connsiteY7" fmla="*/ 401306 h 401305"/>
                <a:gd name="connsiteX8" fmla="*/ 217059 w 363446"/>
                <a:gd name="connsiteY8" fmla="*/ 401306 h 401305"/>
                <a:gd name="connsiteX9" fmla="*/ 217059 w 363446"/>
                <a:gd name="connsiteY9" fmla="*/ 401306 h 401305"/>
                <a:gd name="connsiteX10" fmla="*/ 245074 w 363446"/>
                <a:gd name="connsiteY10" fmla="*/ 401306 h 401305"/>
                <a:gd name="connsiteX11" fmla="*/ 259965 w 363446"/>
                <a:gd name="connsiteY11" fmla="*/ 385153 h 401305"/>
                <a:gd name="connsiteX12" fmla="*/ 284195 w 363446"/>
                <a:gd name="connsiteY12" fmla="*/ 330131 h 401305"/>
                <a:gd name="connsiteX13" fmla="*/ 363447 w 363446"/>
                <a:gd name="connsiteY13" fmla="*/ 180714 h 401305"/>
                <a:gd name="connsiteX14" fmla="*/ 181723 w 363446"/>
                <a:gd name="connsiteY14" fmla="*/ 0 h 401305"/>
                <a:gd name="connsiteX15" fmla="*/ 264509 w 363446"/>
                <a:gd name="connsiteY15" fmla="*/ 286719 h 401305"/>
                <a:gd name="connsiteX16" fmla="*/ 222611 w 363446"/>
                <a:gd name="connsiteY16" fmla="*/ 352342 h 401305"/>
                <a:gd name="connsiteX17" fmla="*/ 213525 w 363446"/>
                <a:gd name="connsiteY17" fmla="*/ 361932 h 401305"/>
                <a:gd name="connsiteX18" fmla="*/ 149417 w 363446"/>
                <a:gd name="connsiteY18" fmla="*/ 361932 h 401305"/>
                <a:gd name="connsiteX19" fmla="*/ 138564 w 363446"/>
                <a:gd name="connsiteY19" fmla="*/ 352594 h 401305"/>
                <a:gd name="connsiteX20" fmla="*/ 87328 w 363446"/>
                <a:gd name="connsiteY20" fmla="*/ 279400 h 401305"/>
                <a:gd name="connsiteX21" fmla="*/ 86823 w 363446"/>
                <a:gd name="connsiteY21" fmla="*/ 278895 h 401305"/>
                <a:gd name="connsiteX22" fmla="*/ 86823 w 363446"/>
                <a:gd name="connsiteY22" fmla="*/ 278895 h 401305"/>
                <a:gd name="connsiteX23" fmla="*/ 45936 w 363446"/>
                <a:gd name="connsiteY23" fmla="*/ 180966 h 401305"/>
                <a:gd name="connsiteX24" fmla="*/ 181723 w 363446"/>
                <a:gd name="connsiteY24" fmla="*/ 44674 h 401305"/>
                <a:gd name="connsiteX25" fmla="*/ 317511 w 363446"/>
                <a:gd name="connsiteY25" fmla="*/ 180966 h 401305"/>
                <a:gd name="connsiteX26" fmla="*/ 264509 w 363446"/>
                <a:gd name="connsiteY26" fmla="*/ 286719 h 401305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  <a:cxn ang="0">
                  <a:pos x="connsiteX22" y="connsiteY22"/>
                </a:cxn>
                <a:cxn ang="0">
                  <a:pos x="connsiteX23" y="connsiteY23"/>
                </a:cxn>
                <a:cxn ang="0">
                  <a:pos x="connsiteX24" y="connsiteY24"/>
                </a:cxn>
                <a:cxn ang="0">
                  <a:pos x="connsiteX25" y="connsiteY25"/>
                </a:cxn>
                <a:cxn ang="0">
                  <a:pos x="connsiteX26" y="connsiteY26"/>
                </a:cxn>
              </a:cxnLst>
              <a:rect l="l" t="t" r="r" b="b"/>
              <a:pathLst>
                <a:path w="363446" h="401305">
                  <a:moveTo>
                    <a:pt x="181723" y="0"/>
                  </a:moveTo>
                  <a:cubicBezTo>
                    <a:pt x="81271" y="0"/>
                    <a:pt x="0" y="81018"/>
                    <a:pt x="0" y="180714"/>
                  </a:cubicBezTo>
                  <a:cubicBezTo>
                    <a:pt x="0" y="234474"/>
                    <a:pt x="23473" y="282681"/>
                    <a:pt x="61079" y="315744"/>
                  </a:cubicBezTo>
                  <a:cubicBezTo>
                    <a:pt x="61836" y="316502"/>
                    <a:pt x="62594" y="317259"/>
                    <a:pt x="63351" y="318268"/>
                  </a:cubicBezTo>
                  <a:cubicBezTo>
                    <a:pt x="80766" y="335179"/>
                    <a:pt x="100453" y="340227"/>
                    <a:pt x="100453" y="385153"/>
                  </a:cubicBezTo>
                  <a:cubicBezTo>
                    <a:pt x="100453" y="393482"/>
                    <a:pt x="106510" y="401053"/>
                    <a:pt x="115344" y="401306"/>
                  </a:cubicBezTo>
                  <a:cubicBezTo>
                    <a:pt x="117868" y="401306"/>
                    <a:pt x="155727" y="401306"/>
                    <a:pt x="161027" y="401306"/>
                  </a:cubicBezTo>
                  <a:cubicBezTo>
                    <a:pt x="161027" y="401306"/>
                    <a:pt x="161027" y="401306"/>
                    <a:pt x="161027" y="401306"/>
                  </a:cubicBezTo>
                  <a:cubicBezTo>
                    <a:pt x="181976" y="401306"/>
                    <a:pt x="217059" y="401306"/>
                    <a:pt x="217059" y="401306"/>
                  </a:cubicBezTo>
                  <a:lnTo>
                    <a:pt x="217059" y="401306"/>
                  </a:lnTo>
                  <a:cubicBezTo>
                    <a:pt x="229426" y="401306"/>
                    <a:pt x="243812" y="401306"/>
                    <a:pt x="245074" y="401306"/>
                  </a:cubicBezTo>
                  <a:cubicBezTo>
                    <a:pt x="253656" y="401306"/>
                    <a:pt x="259965" y="393482"/>
                    <a:pt x="259965" y="385153"/>
                  </a:cubicBezTo>
                  <a:cubicBezTo>
                    <a:pt x="259965" y="349313"/>
                    <a:pt x="271071" y="339469"/>
                    <a:pt x="284195" y="330131"/>
                  </a:cubicBezTo>
                  <a:cubicBezTo>
                    <a:pt x="332150" y="297572"/>
                    <a:pt x="363447" y="242803"/>
                    <a:pt x="363447" y="180714"/>
                  </a:cubicBezTo>
                  <a:cubicBezTo>
                    <a:pt x="363447" y="81018"/>
                    <a:pt x="282176" y="0"/>
                    <a:pt x="181723" y="0"/>
                  </a:cubicBezTo>
                  <a:close/>
                  <a:moveTo>
                    <a:pt x="264509" y="286719"/>
                  </a:moveTo>
                  <a:cubicBezTo>
                    <a:pt x="245327" y="300601"/>
                    <a:pt x="222611" y="324073"/>
                    <a:pt x="222611" y="352342"/>
                  </a:cubicBezTo>
                  <a:cubicBezTo>
                    <a:pt x="222611" y="358399"/>
                    <a:pt x="220087" y="361932"/>
                    <a:pt x="213525" y="361932"/>
                  </a:cubicBezTo>
                  <a:cubicBezTo>
                    <a:pt x="206963" y="361932"/>
                    <a:pt x="155727" y="361932"/>
                    <a:pt x="149417" y="361932"/>
                  </a:cubicBezTo>
                  <a:cubicBezTo>
                    <a:pt x="142855" y="361932"/>
                    <a:pt x="138564" y="359156"/>
                    <a:pt x="138564" y="352594"/>
                  </a:cubicBezTo>
                  <a:cubicBezTo>
                    <a:pt x="138564" y="322811"/>
                    <a:pt x="107772" y="296058"/>
                    <a:pt x="87328" y="279400"/>
                  </a:cubicBezTo>
                  <a:cubicBezTo>
                    <a:pt x="87076" y="279147"/>
                    <a:pt x="87076" y="279147"/>
                    <a:pt x="86823" y="278895"/>
                  </a:cubicBezTo>
                  <a:cubicBezTo>
                    <a:pt x="86823" y="278895"/>
                    <a:pt x="86823" y="278895"/>
                    <a:pt x="86823" y="278895"/>
                  </a:cubicBezTo>
                  <a:cubicBezTo>
                    <a:pt x="60322" y="254413"/>
                    <a:pt x="45936" y="220340"/>
                    <a:pt x="45936" y="180966"/>
                  </a:cubicBezTo>
                  <a:cubicBezTo>
                    <a:pt x="45936" y="107015"/>
                    <a:pt x="109539" y="44674"/>
                    <a:pt x="181723" y="44674"/>
                  </a:cubicBezTo>
                  <a:cubicBezTo>
                    <a:pt x="253908" y="44674"/>
                    <a:pt x="317511" y="107015"/>
                    <a:pt x="317511" y="180966"/>
                  </a:cubicBezTo>
                  <a:cubicBezTo>
                    <a:pt x="317764" y="225135"/>
                    <a:pt x="297067" y="262237"/>
                    <a:pt x="264509" y="286719"/>
                  </a:cubicBezTo>
                  <a:close/>
                </a:path>
              </a:pathLst>
            </a:custGeom>
            <a:grpFill/>
            <a:ln w="2518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de-DE"/>
            </a:p>
          </p:txBody>
        </p:sp>
        <p:sp>
          <p:nvSpPr>
            <p:cNvPr id="144" name="Freeform 79">
              <a:extLst>
                <a:ext uri="{FF2B5EF4-FFF2-40B4-BE49-F238E27FC236}">
                  <a16:creationId xmlns:a16="http://schemas.microsoft.com/office/drawing/2014/main" id="{F7370036-4418-1B3B-CDE0-F05F0C2E4D58}"/>
                </a:ext>
              </a:extLst>
            </p:cNvPr>
            <p:cNvSpPr/>
            <p:nvPr/>
          </p:nvSpPr>
          <p:spPr>
            <a:xfrm>
              <a:off x="7013628" y="4415810"/>
              <a:ext cx="147089" cy="34325"/>
            </a:xfrm>
            <a:custGeom>
              <a:avLst/>
              <a:gdLst>
                <a:gd name="connsiteX0" fmla="*/ 125881 w 147089"/>
                <a:gd name="connsiteY0" fmla="*/ 0 h 34325"/>
                <a:gd name="connsiteX1" fmla="*/ 17604 w 147089"/>
                <a:gd name="connsiteY1" fmla="*/ 0 h 34325"/>
                <a:gd name="connsiteX2" fmla="*/ 17604 w 147089"/>
                <a:gd name="connsiteY2" fmla="*/ 34326 h 34325"/>
                <a:gd name="connsiteX3" fmla="*/ 125881 w 147089"/>
                <a:gd name="connsiteY3" fmla="*/ 34326 h 34325"/>
                <a:gd name="connsiteX4" fmla="*/ 125881 w 147089"/>
                <a:gd name="connsiteY4" fmla="*/ 0 h 34325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147089" h="34325">
                  <a:moveTo>
                    <a:pt x="125881" y="0"/>
                  </a:moveTo>
                  <a:cubicBezTo>
                    <a:pt x="104428" y="0"/>
                    <a:pt x="43349" y="0"/>
                    <a:pt x="17604" y="0"/>
                  </a:cubicBezTo>
                  <a:cubicBezTo>
                    <a:pt x="-5868" y="0"/>
                    <a:pt x="-5868" y="34326"/>
                    <a:pt x="17604" y="34326"/>
                  </a:cubicBezTo>
                  <a:cubicBezTo>
                    <a:pt x="41077" y="34326"/>
                    <a:pt x="98623" y="34326"/>
                    <a:pt x="125881" y="34326"/>
                  </a:cubicBezTo>
                  <a:cubicBezTo>
                    <a:pt x="153140" y="34326"/>
                    <a:pt x="155159" y="0"/>
                    <a:pt x="125881" y="0"/>
                  </a:cubicBezTo>
                  <a:close/>
                </a:path>
              </a:pathLst>
            </a:custGeom>
            <a:grpFill/>
            <a:ln w="2518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de-DE"/>
            </a:p>
          </p:txBody>
        </p:sp>
        <p:sp>
          <p:nvSpPr>
            <p:cNvPr id="145" name="Freeform 80">
              <a:extLst>
                <a:ext uri="{FF2B5EF4-FFF2-40B4-BE49-F238E27FC236}">
                  <a16:creationId xmlns:a16="http://schemas.microsoft.com/office/drawing/2014/main" id="{658F7260-B228-C1E0-092F-24B4A0576853}"/>
                </a:ext>
              </a:extLst>
            </p:cNvPr>
            <p:cNvSpPr/>
            <p:nvPr/>
          </p:nvSpPr>
          <p:spPr>
            <a:xfrm>
              <a:off x="7025490" y="4470580"/>
              <a:ext cx="123174" cy="62088"/>
            </a:xfrm>
            <a:custGeom>
              <a:avLst/>
              <a:gdLst>
                <a:gd name="connsiteX0" fmla="*/ 101904 w 123174"/>
                <a:gd name="connsiteY0" fmla="*/ 0 h 62088"/>
                <a:gd name="connsiteX1" fmla="*/ 17604 w 123174"/>
                <a:gd name="connsiteY1" fmla="*/ 0 h 62088"/>
                <a:gd name="connsiteX2" fmla="*/ 17604 w 123174"/>
                <a:gd name="connsiteY2" fmla="*/ 34325 h 62088"/>
                <a:gd name="connsiteX3" fmla="*/ 33253 w 123174"/>
                <a:gd name="connsiteY3" fmla="*/ 34325 h 62088"/>
                <a:gd name="connsiteX4" fmla="*/ 33253 w 123174"/>
                <a:gd name="connsiteY4" fmla="*/ 34578 h 62088"/>
                <a:gd name="connsiteX5" fmla="*/ 60764 w 123174"/>
                <a:gd name="connsiteY5" fmla="*/ 62089 h 62088"/>
                <a:gd name="connsiteX6" fmla="*/ 88275 w 123174"/>
                <a:gd name="connsiteY6" fmla="*/ 34578 h 62088"/>
                <a:gd name="connsiteX7" fmla="*/ 88275 w 123174"/>
                <a:gd name="connsiteY7" fmla="*/ 34325 h 62088"/>
                <a:gd name="connsiteX8" fmla="*/ 101652 w 123174"/>
                <a:gd name="connsiteY8" fmla="*/ 34325 h 62088"/>
                <a:gd name="connsiteX9" fmla="*/ 101904 w 123174"/>
                <a:gd name="connsiteY9" fmla="*/ 0 h 62088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</a:cxnLst>
              <a:rect l="l" t="t" r="r" b="b"/>
              <a:pathLst>
                <a:path w="123174" h="62088">
                  <a:moveTo>
                    <a:pt x="101904" y="0"/>
                  </a:moveTo>
                  <a:cubicBezTo>
                    <a:pt x="80450" y="0"/>
                    <a:pt x="43349" y="0"/>
                    <a:pt x="17604" y="0"/>
                  </a:cubicBezTo>
                  <a:cubicBezTo>
                    <a:pt x="-5868" y="0"/>
                    <a:pt x="-5868" y="34325"/>
                    <a:pt x="17604" y="34325"/>
                  </a:cubicBezTo>
                  <a:cubicBezTo>
                    <a:pt x="22400" y="34325"/>
                    <a:pt x="27700" y="34325"/>
                    <a:pt x="33253" y="34325"/>
                  </a:cubicBezTo>
                  <a:cubicBezTo>
                    <a:pt x="33253" y="34325"/>
                    <a:pt x="33253" y="34578"/>
                    <a:pt x="33253" y="34578"/>
                  </a:cubicBezTo>
                  <a:cubicBezTo>
                    <a:pt x="33253" y="49722"/>
                    <a:pt x="45620" y="62089"/>
                    <a:pt x="60764" y="62089"/>
                  </a:cubicBezTo>
                  <a:cubicBezTo>
                    <a:pt x="75907" y="62089"/>
                    <a:pt x="88275" y="49722"/>
                    <a:pt x="88275" y="34578"/>
                  </a:cubicBezTo>
                  <a:cubicBezTo>
                    <a:pt x="88275" y="34578"/>
                    <a:pt x="88275" y="34578"/>
                    <a:pt x="88275" y="34325"/>
                  </a:cubicBezTo>
                  <a:cubicBezTo>
                    <a:pt x="92818" y="34325"/>
                    <a:pt x="97361" y="34325"/>
                    <a:pt x="101652" y="34325"/>
                  </a:cubicBezTo>
                  <a:cubicBezTo>
                    <a:pt x="129415" y="34578"/>
                    <a:pt x="131182" y="0"/>
                    <a:pt x="101904" y="0"/>
                  </a:cubicBezTo>
                  <a:close/>
                </a:path>
              </a:pathLst>
            </a:custGeom>
            <a:grpFill/>
            <a:ln w="2518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de-DE"/>
            </a:p>
          </p:txBody>
        </p:sp>
        <p:sp>
          <p:nvSpPr>
            <p:cNvPr id="146" name="Freeform 81">
              <a:extLst>
                <a:ext uri="{FF2B5EF4-FFF2-40B4-BE49-F238E27FC236}">
                  <a16:creationId xmlns:a16="http://schemas.microsoft.com/office/drawing/2014/main" id="{0B89453C-A764-D96C-E727-A5504E6109FA}"/>
                </a:ext>
              </a:extLst>
            </p:cNvPr>
            <p:cNvSpPr/>
            <p:nvPr/>
          </p:nvSpPr>
          <p:spPr>
            <a:xfrm>
              <a:off x="6819421" y="3902189"/>
              <a:ext cx="125240" cy="123420"/>
            </a:xfrm>
            <a:custGeom>
              <a:avLst/>
              <a:gdLst>
                <a:gd name="connsiteX0" fmla="*/ 90663 w 125240"/>
                <a:gd name="connsiteY0" fmla="*/ 123420 h 123420"/>
                <a:gd name="connsiteX1" fmla="*/ 125241 w 125240"/>
                <a:gd name="connsiteY1" fmla="*/ 89347 h 123420"/>
                <a:gd name="connsiteX2" fmla="*/ 30341 w 125240"/>
                <a:gd name="connsiteY2" fmla="*/ 0 h 123420"/>
                <a:gd name="connsiteX3" fmla="*/ 2325 w 125240"/>
                <a:gd name="connsiteY3" fmla="*/ 29782 h 123420"/>
                <a:gd name="connsiteX4" fmla="*/ 2830 w 125240"/>
                <a:gd name="connsiteY4" fmla="*/ 40635 h 123420"/>
                <a:gd name="connsiteX5" fmla="*/ 90663 w 125240"/>
                <a:gd name="connsiteY5" fmla="*/ 123420 h 12342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</a:cxnLst>
              <a:rect l="l" t="t" r="r" b="b"/>
              <a:pathLst>
                <a:path w="125240" h="123420">
                  <a:moveTo>
                    <a:pt x="90663" y="123420"/>
                  </a:moveTo>
                  <a:cubicBezTo>
                    <a:pt x="101011" y="110801"/>
                    <a:pt x="112368" y="99443"/>
                    <a:pt x="125241" y="89347"/>
                  </a:cubicBezTo>
                  <a:cubicBezTo>
                    <a:pt x="112116" y="76980"/>
                    <a:pt x="30341" y="0"/>
                    <a:pt x="30341" y="0"/>
                  </a:cubicBezTo>
                  <a:lnTo>
                    <a:pt x="2325" y="29782"/>
                  </a:lnTo>
                  <a:cubicBezTo>
                    <a:pt x="2325" y="29782"/>
                    <a:pt x="-3228" y="35083"/>
                    <a:pt x="2830" y="40635"/>
                  </a:cubicBezTo>
                  <a:cubicBezTo>
                    <a:pt x="4344" y="42150"/>
                    <a:pt x="66685" y="100957"/>
                    <a:pt x="90663" y="123420"/>
                  </a:cubicBezTo>
                  <a:close/>
                </a:path>
              </a:pathLst>
            </a:custGeom>
            <a:grpFill/>
            <a:ln w="2518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de-DE"/>
            </a:p>
          </p:txBody>
        </p:sp>
        <p:sp>
          <p:nvSpPr>
            <p:cNvPr id="147" name="Freeform 82">
              <a:extLst>
                <a:ext uri="{FF2B5EF4-FFF2-40B4-BE49-F238E27FC236}">
                  <a16:creationId xmlns:a16="http://schemas.microsoft.com/office/drawing/2014/main" id="{7628D53A-3AA9-6F92-0DFD-B043F1320E80}"/>
                </a:ext>
              </a:extLst>
            </p:cNvPr>
            <p:cNvSpPr/>
            <p:nvPr/>
          </p:nvSpPr>
          <p:spPr>
            <a:xfrm>
              <a:off x="7063286" y="3821675"/>
              <a:ext cx="48459" cy="121654"/>
            </a:xfrm>
            <a:custGeom>
              <a:avLst/>
              <a:gdLst>
                <a:gd name="connsiteX0" fmla="*/ 23220 w 48459"/>
                <a:gd name="connsiteY0" fmla="*/ 120140 h 121654"/>
                <a:gd name="connsiteX1" fmla="*/ 48460 w 48459"/>
                <a:gd name="connsiteY1" fmla="*/ 121655 h 121654"/>
                <a:gd name="connsiteX2" fmla="*/ 48460 w 48459"/>
                <a:gd name="connsiteY2" fmla="*/ 1 h 121654"/>
                <a:gd name="connsiteX3" fmla="*/ 7572 w 48459"/>
                <a:gd name="connsiteY3" fmla="*/ 1 h 121654"/>
                <a:gd name="connsiteX4" fmla="*/ 0 w 48459"/>
                <a:gd name="connsiteY4" fmla="*/ 7573 h 121654"/>
                <a:gd name="connsiteX5" fmla="*/ 0 w 48459"/>
                <a:gd name="connsiteY5" fmla="*/ 121150 h 121654"/>
                <a:gd name="connsiteX6" fmla="*/ 23220 w 48459"/>
                <a:gd name="connsiteY6" fmla="*/ 120140 h 121654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</a:cxnLst>
              <a:rect l="l" t="t" r="r" b="b"/>
              <a:pathLst>
                <a:path w="48459" h="121654">
                  <a:moveTo>
                    <a:pt x="23220" y="120140"/>
                  </a:moveTo>
                  <a:cubicBezTo>
                    <a:pt x="31802" y="120140"/>
                    <a:pt x="40131" y="120645"/>
                    <a:pt x="48460" y="121655"/>
                  </a:cubicBezTo>
                  <a:cubicBezTo>
                    <a:pt x="48460" y="89853"/>
                    <a:pt x="48460" y="1"/>
                    <a:pt x="48460" y="1"/>
                  </a:cubicBezTo>
                  <a:lnTo>
                    <a:pt x="7572" y="1"/>
                  </a:lnTo>
                  <a:cubicBezTo>
                    <a:pt x="7572" y="1"/>
                    <a:pt x="0" y="-251"/>
                    <a:pt x="0" y="7573"/>
                  </a:cubicBezTo>
                  <a:cubicBezTo>
                    <a:pt x="0" y="9844"/>
                    <a:pt x="0" y="84553"/>
                    <a:pt x="0" y="121150"/>
                  </a:cubicBezTo>
                  <a:cubicBezTo>
                    <a:pt x="7824" y="120645"/>
                    <a:pt x="15396" y="120140"/>
                    <a:pt x="23220" y="120140"/>
                  </a:cubicBezTo>
                  <a:close/>
                </a:path>
              </a:pathLst>
            </a:custGeom>
            <a:grpFill/>
            <a:ln w="2518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de-DE"/>
            </a:p>
          </p:txBody>
        </p:sp>
        <p:sp>
          <p:nvSpPr>
            <p:cNvPr id="148" name="Freeform 83">
              <a:extLst>
                <a:ext uri="{FF2B5EF4-FFF2-40B4-BE49-F238E27FC236}">
                  <a16:creationId xmlns:a16="http://schemas.microsoft.com/office/drawing/2014/main" id="{18E6D10C-E7DE-AA80-C74B-B1092219771F}"/>
                </a:ext>
              </a:extLst>
            </p:cNvPr>
            <p:cNvSpPr/>
            <p:nvPr/>
          </p:nvSpPr>
          <p:spPr>
            <a:xfrm>
              <a:off x="7231633" y="3902189"/>
              <a:ext cx="127904" cy="126449"/>
            </a:xfrm>
            <a:custGeom>
              <a:avLst/>
              <a:gdLst>
                <a:gd name="connsiteX0" fmla="*/ 34073 w 127904"/>
                <a:gd name="connsiteY0" fmla="*/ 126449 h 126449"/>
                <a:gd name="connsiteX1" fmla="*/ 125187 w 127904"/>
                <a:gd name="connsiteY1" fmla="*/ 40635 h 126449"/>
                <a:gd name="connsiteX2" fmla="*/ 125692 w 127904"/>
                <a:gd name="connsiteY2" fmla="*/ 29782 h 126449"/>
                <a:gd name="connsiteX3" fmla="*/ 97424 w 127904"/>
                <a:gd name="connsiteY3" fmla="*/ 0 h 126449"/>
                <a:gd name="connsiteX4" fmla="*/ 1010 w 127904"/>
                <a:gd name="connsiteY4" fmla="*/ 90862 h 126449"/>
                <a:gd name="connsiteX5" fmla="*/ 0 w 127904"/>
                <a:gd name="connsiteY5" fmla="*/ 91871 h 126449"/>
                <a:gd name="connsiteX6" fmla="*/ 34073 w 127904"/>
                <a:gd name="connsiteY6" fmla="*/ 126449 h 126449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</a:cxnLst>
              <a:rect l="l" t="t" r="r" b="b"/>
              <a:pathLst>
                <a:path w="127904" h="126449">
                  <a:moveTo>
                    <a:pt x="34073" y="126449"/>
                  </a:moveTo>
                  <a:cubicBezTo>
                    <a:pt x="55022" y="106763"/>
                    <a:pt x="123421" y="42150"/>
                    <a:pt x="125187" y="40635"/>
                  </a:cubicBezTo>
                  <a:cubicBezTo>
                    <a:pt x="130992" y="35083"/>
                    <a:pt x="125692" y="29782"/>
                    <a:pt x="125692" y="29782"/>
                  </a:cubicBezTo>
                  <a:lnTo>
                    <a:pt x="97424" y="0"/>
                  </a:lnTo>
                  <a:cubicBezTo>
                    <a:pt x="97424" y="0"/>
                    <a:pt x="5553" y="86571"/>
                    <a:pt x="1010" y="90862"/>
                  </a:cubicBezTo>
                  <a:cubicBezTo>
                    <a:pt x="757" y="91114"/>
                    <a:pt x="252" y="91619"/>
                    <a:pt x="0" y="91871"/>
                  </a:cubicBezTo>
                  <a:cubicBezTo>
                    <a:pt x="12620" y="102219"/>
                    <a:pt x="23977" y="113830"/>
                    <a:pt x="34073" y="126449"/>
                  </a:cubicBezTo>
                  <a:close/>
                </a:path>
              </a:pathLst>
            </a:custGeom>
            <a:grpFill/>
            <a:ln w="2518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de-DE"/>
            </a:p>
          </p:txBody>
        </p:sp>
        <p:sp>
          <p:nvSpPr>
            <p:cNvPr id="149" name="Freeform 84">
              <a:extLst>
                <a:ext uri="{FF2B5EF4-FFF2-40B4-BE49-F238E27FC236}">
                  <a16:creationId xmlns:a16="http://schemas.microsoft.com/office/drawing/2014/main" id="{A0A60432-85EA-1C39-5DC1-8553E01CE052}"/>
                </a:ext>
              </a:extLst>
            </p:cNvPr>
            <p:cNvSpPr/>
            <p:nvPr/>
          </p:nvSpPr>
          <p:spPr>
            <a:xfrm>
              <a:off x="7312399" y="4138682"/>
              <a:ext cx="124682" cy="48459"/>
            </a:xfrm>
            <a:custGeom>
              <a:avLst/>
              <a:gdLst>
                <a:gd name="connsiteX0" fmla="*/ 124682 w 124682"/>
                <a:gd name="connsiteY0" fmla="*/ 48460 h 48459"/>
                <a:gd name="connsiteX1" fmla="*/ 124682 w 124682"/>
                <a:gd name="connsiteY1" fmla="*/ 7572 h 48459"/>
                <a:gd name="connsiteX2" fmla="*/ 115849 w 124682"/>
                <a:gd name="connsiteY2" fmla="*/ 0 h 48459"/>
                <a:gd name="connsiteX3" fmla="*/ 0 w 124682"/>
                <a:gd name="connsiteY3" fmla="*/ 0 h 48459"/>
                <a:gd name="connsiteX4" fmla="*/ 2019 w 124682"/>
                <a:gd name="connsiteY4" fmla="*/ 31297 h 48459"/>
                <a:gd name="connsiteX5" fmla="*/ 1262 w 124682"/>
                <a:gd name="connsiteY5" fmla="*/ 48460 h 48459"/>
                <a:gd name="connsiteX6" fmla="*/ 124682 w 124682"/>
                <a:gd name="connsiteY6" fmla="*/ 48460 h 48459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</a:cxnLst>
              <a:rect l="l" t="t" r="r" b="b"/>
              <a:pathLst>
                <a:path w="124682" h="48459">
                  <a:moveTo>
                    <a:pt x="124682" y="48460"/>
                  </a:moveTo>
                  <a:lnTo>
                    <a:pt x="124682" y="7572"/>
                  </a:lnTo>
                  <a:cubicBezTo>
                    <a:pt x="124682" y="7572"/>
                    <a:pt x="124430" y="0"/>
                    <a:pt x="115849" y="0"/>
                  </a:cubicBezTo>
                  <a:cubicBezTo>
                    <a:pt x="111053" y="0"/>
                    <a:pt x="34578" y="0"/>
                    <a:pt x="0" y="0"/>
                  </a:cubicBezTo>
                  <a:cubicBezTo>
                    <a:pt x="1514" y="10096"/>
                    <a:pt x="2019" y="20696"/>
                    <a:pt x="2019" y="31297"/>
                  </a:cubicBezTo>
                  <a:cubicBezTo>
                    <a:pt x="2019" y="37102"/>
                    <a:pt x="1767" y="42907"/>
                    <a:pt x="1262" y="48460"/>
                  </a:cubicBezTo>
                  <a:cubicBezTo>
                    <a:pt x="33064" y="48460"/>
                    <a:pt x="124682" y="48460"/>
                    <a:pt x="124682" y="48460"/>
                  </a:cubicBezTo>
                  <a:close/>
                </a:path>
              </a:pathLst>
            </a:custGeom>
            <a:grpFill/>
            <a:ln w="2518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de-DE"/>
            </a:p>
          </p:txBody>
        </p:sp>
      </p:grpSp>
      <p:grpSp>
        <p:nvGrpSpPr>
          <p:cNvPr id="150" name="Picture 19" descr="Icon bestehend aus zwei angedeuteten Personen mit Pfeilen die Kommunikation andeuten">
            <a:extLst>
              <a:ext uri="{FF2B5EF4-FFF2-40B4-BE49-F238E27FC236}">
                <a16:creationId xmlns:a16="http://schemas.microsoft.com/office/drawing/2014/main" id="{D2483A1E-7963-BB8A-87BF-EDC74A631E12}"/>
              </a:ext>
            </a:extLst>
          </p:cNvPr>
          <p:cNvGrpSpPr/>
          <p:nvPr/>
        </p:nvGrpSpPr>
        <p:grpSpPr>
          <a:xfrm>
            <a:off x="9554526" y="7904819"/>
            <a:ext cx="1033113" cy="863563"/>
            <a:chOff x="4776170" y="3901685"/>
            <a:chExt cx="659756" cy="551480"/>
          </a:xfrm>
          <a:solidFill>
            <a:schemeClr val="accent1"/>
          </a:solidFill>
        </p:grpSpPr>
        <p:sp>
          <p:nvSpPr>
            <p:cNvPr id="151" name="Freeform 86">
              <a:extLst>
                <a:ext uri="{FF2B5EF4-FFF2-40B4-BE49-F238E27FC236}">
                  <a16:creationId xmlns:a16="http://schemas.microsoft.com/office/drawing/2014/main" id="{BD932A12-7DB3-9F2F-4718-01C5B3B949F6}"/>
                </a:ext>
              </a:extLst>
            </p:cNvPr>
            <p:cNvSpPr/>
            <p:nvPr/>
          </p:nvSpPr>
          <p:spPr>
            <a:xfrm>
              <a:off x="4776170" y="4153321"/>
              <a:ext cx="234229" cy="299843"/>
            </a:xfrm>
            <a:custGeom>
              <a:avLst/>
              <a:gdLst>
                <a:gd name="connsiteX0" fmla="*/ 169104 w 234229"/>
                <a:gd name="connsiteY0" fmla="*/ 140583 h 299843"/>
                <a:gd name="connsiteX1" fmla="*/ 198634 w 234229"/>
                <a:gd name="connsiteY1" fmla="*/ 78999 h 299843"/>
                <a:gd name="connsiteX2" fmla="*/ 119130 w 234229"/>
                <a:gd name="connsiteY2" fmla="*/ 0 h 299843"/>
                <a:gd name="connsiteX3" fmla="*/ 39626 w 234229"/>
                <a:gd name="connsiteY3" fmla="*/ 78999 h 299843"/>
                <a:gd name="connsiteX4" fmla="*/ 68903 w 234229"/>
                <a:gd name="connsiteY4" fmla="*/ 140331 h 299843"/>
                <a:gd name="connsiteX5" fmla="*/ 0 w 234229"/>
                <a:gd name="connsiteY5" fmla="*/ 299844 h 299843"/>
                <a:gd name="connsiteX6" fmla="*/ 50984 w 234229"/>
                <a:gd name="connsiteY6" fmla="*/ 299844 h 299843"/>
                <a:gd name="connsiteX7" fmla="*/ 118625 w 234229"/>
                <a:gd name="connsiteY7" fmla="*/ 171375 h 299843"/>
                <a:gd name="connsiteX8" fmla="*/ 183743 w 234229"/>
                <a:gd name="connsiteY8" fmla="*/ 299844 h 299843"/>
                <a:gd name="connsiteX9" fmla="*/ 234221 w 234229"/>
                <a:gd name="connsiteY9" fmla="*/ 299844 h 299843"/>
                <a:gd name="connsiteX10" fmla="*/ 169104 w 234229"/>
                <a:gd name="connsiteY10" fmla="*/ 140583 h 299843"/>
                <a:gd name="connsiteX11" fmla="*/ 119382 w 234229"/>
                <a:gd name="connsiteY11" fmla="*/ 111306 h 299843"/>
                <a:gd name="connsiteX12" fmla="*/ 88590 w 234229"/>
                <a:gd name="connsiteY12" fmla="*/ 78999 h 299843"/>
                <a:gd name="connsiteX13" fmla="*/ 119382 w 234229"/>
                <a:gd name="connsiteY13" fmla="*/ 46693 h 299843"/>
                <a:gd name="connsiteX14" fmla="*/ 150174 w 234229"/>
                <a:gd name="connsiteY14" fmla="*/ 78999 h 299843"/>
                <a:gd name="connsiteX15" fmla="*/ 119382 w 234229"/>
                <a:gd name="connsiteY15" fmla="*/ 111306 h 299843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</a:cxnLst>
              <a:rect l="l" t="t" r="r" b="b"/>
              <a:pathLst>
                <a:path w="234229" h="299843">
                  <a:moveTo>
                    <a:pt x="169104" y="140583"/>
                  </a:moveTo>
                  <a:cubicBezTo>
                    <a:pt x="187276" y="126197"/>
                    <a:pt x="198634" y="103986"/>
                    <a:pt x="198634" y="78999"/>
                  </a:cubicBezTo>
                  <a:cubicBezTo>
                    <a:pt x="198634" y="35335"/>
                    <a:pt x="163046" y="0"/>
                    <a:pt x="119130" y="0"/>
                  </a:cubicBezTo>
                  <a:cubicBezTo>
                    <a:pt x="75213" y="0"/>
                    <a:pt x="39626" y="35335"/>
                    <a:pt x="39626" y="78999"/>
                  </a:cubicBezTo>
                  <a:cubicBezTo>
                    <a:pt x="39626" y="103734"/>
                    <a:pt x="50984" y="125692"/>
                    <a:pt x="68903" y="140331"/>
                  </a:cubicBezTo>
                  <a:cubicBezTo>
                    <a:pt x="24987" y="165823"/>
                    <a:pt x="0" y="224883"/>
                    <a:pt x="0" y="299844"/>
                  </a:cubicBezTo>
                  <a:cubicBezTo>
                    <a:pt x="0" y="299844"/>
                    <a:pt x="21201" y="299844"/>
                    <a:pt x="50984" y="299844"/>
                  </a:cubicBezTo>
                  <a:cubicBezTo>
                    <a:pt x="53760" y="235988"/>
                    <a:pt x="72689" y="171375"/>
                    <a:pt x="118625" y="171375"/>
                  </a:cubicBezTo>
                  <a:cubicBezTo>
                    <a:pt x="163551" y="171375"/>
                    <a:pt x="180966" y="238764"/>
                    <a:pt x="183743" y="299844"/>
                  </a:cubicBezTo>
                  <a:cubicBezTo>
                    <a:pt x="205448" y="299844"/>
                    <a:pt x="223621" y="299844"/>
                    <a:pt x="234221" y="299844"/>
                  </a:cubicBezTo>
                  <a:cubicBezTo>
                    <a:pt x="234726" y="233969"/>
                    <a:pt x="212768" y="168347"/>
                    <a:pt x="169104" y="140583"/>
                  </a:cubicBezTo>
                  <a:close/>
                  <a:moveTo>
                    <a:pt x="119382" y="111306"/>
                  </a:moveTo>
                  <a:cubicBezTo>
                    <a:pt x="102472" y="111306"/>
                    <a:pt x="88590" y="96667"/>
                    <a:pt x="88590" y="78999"/>
                  </a:cubicBezTo>
                  <a:cubicBezTo>
                    <a:pt x="88590" y="61079"/>
                    <a:pt x="102472" y="46693"/>
                    <a:pt x="119382" y="46693"/>
                  </a:cubicBezTo>
                  <a:cubicBezTo>
                    <a:pt x="136293" y="46693"/>
                    <a:pt x="150174" y="61332"/>
                    <a:pt x="150174" y="78999"/>
                  </a:cubicBezTo>
                  <a:cubicBezTo>
                    <a:pt x="150174" y="96919"/>
                    <a:pt x="136293" y="111306"/>
                    <a:pt x="119382" y="111306"/>
                  </a:cubicBezTo>
                  <a:close/>
                </a:path>
              </a:pathLst>
            </a:custGeom>
            <a:grpFill/>
            <a:ln w="2518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de-DE"/>
            </a:p>
          </p:txBody>
        </p:sp>
        <p:sp>
          <p:nvSpPr>
            <p:cNvPr id="152" name="Freeform 87">
              <a:extLst>
                <a:ext uri="{FF2B5EF4-FFF2-40B4-BE49-F238E27FC236}">
                  <a16:creationId xmlns:a16="http://schemas.microsoft.com/office/drawing/2014/main" id="{5C7243F8-8EB8-AC3E-3449-AD3C034089E1}"/>
                </a:ext>
              </a:extLst>
            </p:cNvPr>
            <p:cNvSpPr/>
            <p:nvPr/>
          </p:nvSpPr>
          <p:spPr>
            <a:xfrm>
              <a:off x="5196405" y="3901685"/>
              <a:ext cx="234221" cy="299591"/>
            </a:xfrm>
            <a:custGeom>
              <a:avLst/>
              <a:gdLst>
                <a:gd name="connsiteX0" fmla="*/ 0 w 234221"/>
                <a:gd name="connsiteY0" fmla="*/ 299591 h 299591"/>
                <a:gd name="connsiteX1" fmla="*/ 50984 w 234221"/>
                <a:gd name="connsiteY1" fmla="*/ 299591 h 299591"/>
                <a:gd name="connsiteX2" fmla="*/ 118625 w 234221"/>
                <a:gd name="connsiteY2" fmla="*/ 171123 h 299591"/>
                <a:gd name="connsiteX3" fmla="*/ 183743 w 234221"/>
                <a:gd name="connsiteY3" fmla="*/ 299591 h 299591"/>
                <a:gd name="connsiteX4" fmla="*/ 234221 w 234221"/>
                <a:gd name="connsiteY4" fmla="*/ 299591 h 299591"/>
                <a:gd name="connsiteX5" fmla="*/ 168851 w 234221"/>
                <a:gd name="connsiteY5" fmla="*/ 140583 h 299591"/>
                <a:gd name="connsiteX6" fmla="*/ 198381 w 234221"/>
                <a:gd name="connsiteY6" fmla="*/ 78999 h 299591"/>
                <a:gd name="connsiteX7" fmla="*/ 118877 w 234221"/>
                <a:gd name="connsiteY7" fmla="*/ 0 h 299591"/>
                <a:gd name="connsiteX8" fmla="*/ 39373 w 234221"/>
                <a:gd name="connsiteY8" fmla="*/ 78999 h 299591"/>
                <a:gd name="connsiteX9" fmla="*/ 68651 w 234221"/>
                <a:gd name="connsiteY9" fmla="*/ 140331 h 299591"/>
                <a:gd name="connsiteX10" fmla="*/ 0 w 234221"/>
                <a:gd name="connsiteY10" fmla="*/ 299591 h 299591"/>
                <a:gd name="connsiteX11" fmla="*/ 119130 w 234221"/>
                <a:gd name="connsiteY11" fmla="*/ 46693 h 299591"/>
                <a:gd name="connsiteX12" fmla="*/ 149922 w 234221"/>
                <a:gd name="connsiteY12" fmla="*/ 78999 h 299591"/>
                <a:gd name="connsiteX13" fmla="*/ 119130 w 234221"/>
                <a:gd name="connsiteY13" fmla="*/ 111306 h 299591"/>
                <a:gd name="connsiteX14" fmla="*/ 88338 w 234221"/>
                <a:gd name="connsiteY14" fmla="*/ 78999 h 299591"/>
                <a:gd name="connsiteX15" fmla="*/ 119130 w 234221"/>
                <a:gd name="connsiteY15" fmla="*/ 46693 h 299591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</a:cxnLst>
              <a:rect l="l" t="t" r="r" b="b"/>
              <a:pathLst>
                <a:path w="234221" h="299591">
                  <a:moveTo>
                    <a:pt x="0" y="299591"/>
                  </a:moveTo>
                  <a:cubicBezTo>
                    <a:pt x="0" y="299591"/>
                    <a:pt x="21201" y="299591"/>
                    <a:pt x="50984" y="299591"/>
                  </a:cubicBezTo>
                  <a:cubicBezTo>
                    <a:pt x="53760" y="235736"/>
                    <a:pt x="72689" y="171123"/>
                    <a:pt x="118625" y="171123"/>
                  </a:cubicBezTo>
                  <a:cubicBezTo>
                    <a:pt x="163551" y="171123"/>
                    <a:pt x="180966" y="238512"/>
                    <a:pt x="183743" y="299591"/>
                  </a:cubicBezTo>
                  <a:cubicBezTo>
                    <a:pt x="205448" y="299591"/>
                    <a:pt x="223621" y="299591"/>
                    <a:pt x="234221" y="299591"/>
                  </a:cubicBezTo>
                  <a:cubicBezTo>
                    <a:pt x="234221" y="233969"/>
                    <a:pt x="212263" y="168347"/>
                    <a:pt x="168851" y="140583"/>
                  </a:cubicBezTo>
                  <a:cubicBezTo>
                    <a:pt x="187024" y="126197"/>
                    <a:pt x="198381" y="103986"/>
                    <a:pt x="198381" y="78999"/>
                  </a:cubicBezTo>
                  <a:cubicBezTo>
                    <a:pt x="198381" y="35335"/>
                    <a:pt x="162794" y="0"/>
                    <a:pt x="118877" y="0"/>
                  </a:cubicBezTo>
                  <a:cubicBezTo>
                    <a:pt x="74961" y="0"/>
                    <a:pt x="39373" y="35335"/>
                    <a:pt x="39373" y="78999"/>
                  </a:cubicBezTo>
                  <a:cubicBezTo>
                    <a:pt x="39373" y="103734"/>
                    <a:pt x="50731" y="125692"/>
                    <a:pt x="68651" y="140331"/>
                  </a:cubicBezTo>
                  <a:cubicBezTo>
                    <a:pt x="24987" y="165570"/>
                    <a:pt x="0" y="224630"/>
                    <a:pt x="0" y="299591"/>
                  </a:cubicBezTo>
                  <a:close/>
                  <a:moveTo>
                    <a:pt x="119130" y="46693"/>
                  </a:moveTo>
                  <a:cubicBezTo>
                    <a:pt x="136040" y="46693"/>
                    <a:pt x="149922" y="61332"/>
                    <a:pt x="149922" y="78999"/>
                  </a:cubicBezTo>
                  <a:cubicBezTo>
                    <a:pt x="149922" y="96919"/>
                    <a:pt x="136040" y="111306"/>
                    <a:pt x="119130" y="111306"/>
                  </a:cubicBezTo>
                  <a:cubicBezTo>
                    <a:pt x="102219" y="111306"/>
                    <a:pt x="88338" y="96667"/>
                    <a:pt x="88338" y="78999"/>
                  </a:cubicBezTo>
                  <a:cubicBezTo>
                    <a:pt x="88338" y="61079"/>
                    <a:pt x="101967" y="46693"/>
                    <a:pt x="119130" y="46693"/>
                  </a:cubicBezTo>
                  <a:close/>
                </a:path>
              </a:pathLst>
            </a:custGeom>
            <a:grpFill/>
            <a:ln w="2518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de-DE"/>
            </a:p>
          </p:txBody>
        </p:sp>
        <p:sp>
          <p:nvSpPr>
            <p:cNvPr id="153" name="Freeform 88">
              <a:extLst>
                <a:ext uri="{FF2B5EF4-FFF2-40B4-BE49-F238E27FC236}">
                  <a16:creationId xmlns:a16="http://schemas.microsoft.com/office/drawing/2014/main" id="{2F129D4D-2324-F13E-BE6B-34AB7E5A87AC}"/>
                </a:ext>
              </a:extLst>
            </p:cNvPr>
            <p:cNvSpPr/>
            <p:nvPr/>
          </p:nvSpPr>
          <p:spPr>
            <a:xfrm>
              <a:off x="4915743" y="3930906"/>
              <a:ext cx="244142" cy="205504"/>
            </a:xfrm>
            <a:custGeom>
              <a:avLst/>
              <a:gdLst>
                <a:gd name="connsiteX0" fmla="*/ 236745 w 244142"/>
                <a:gd name="connsiteY0" fmla="*/ 50282 h 205504"/>
                <a:gd name="connsiteX1" fmla="*/ 171628 w 244142"/>
                <a:gd name="connsiteY1" fmla="*/ 1318 h 205504"/>
                <a:gd name="connsiteX2" fmla="*/ 162794 w 244142"/>
                <a:gd name="connsiteY2" fmla="*/ 6366 h 205504"/>
                <a:gd name="connsiteX3" fmla="*/ 170366 w 244142"/>
                <a:gd name="connsiteY3" fmla="*/ 47506 h 205504"/>
                <a:gd name="connsiteX4" fmla="*/ 0 w 244142"/>
                <a:gd name="connsiteY4" fmla="*/ 179003 h 205504"/>
                <a:gd name="connsiteX5" fmla="*/ 56789 w 244142"/>
                <a:gd name="connsiteY5" fmla="*/ 205504 h 205504"/>
                <a:gd name="connsiteX6" fmla="*/ 183490 w 244142"/>
                <a:gd name="connsiteY6" fmla="*/ 105304 h 205504"/>
                <a:gd name="connsiteX7" fmla="*/ 192576 w 244142"/>
                <a:gd name="connsiteY7" fmla="*/ 150735 h 205504"/>
                <a:gd name="connsiteX8" fmla="*/ 241036 w 244142"/>
                <a:gd name="connsiteY8" fmla="*/ 69717 h 205504"/>
                <a:gd name="connsiteX9" fmla="*/ 236745 w 244142"/>
                <a:gd name="connsiteY9" fmla="*/ 50282 h 205504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</a:cxnLst>
              <a:rect l="l" t="t" r="r" b="b"/>
              <a:pathLst>
                <a:path w="244142" h="205504">
                  <a:moveTo>
                    <a:pt x="236745" y="50282"/>
                  </a:moveTo>
                  <a:cubicBezTo>
                    <a:pt x="224883" y="41701"/>
                    <a:pt x="178190" y="6113"/>
                    <a:pt x="171628" y="1318"/>
                  </a:cubicBezTo>
                  <a:cubicBezTo>
                    <a:pt x="166832" y="-1963"/>
                    <a:pt x="161784" y="1318"/>
                    <a:pt x="162794" y="6366"/>
                  </a:cubicBezTo>
                  <a:cubicBezTo>
                    <a:pt x="164813" y="16462"/>
                    <a:pt x="167589" y="30091"/>
                    <a:pt x="170366" y="47506"/>
                  </a:cubicBezTo>
                  <a:cubicBezTo>
                    <a:pt x="105753" y="61388"/>
                    <a:pt x="53255" y="82841"/>
                    <a:pt x="0" y="179003"/>
                  </a:cubicBezTo>
                  <a:cubicBezTo>
                    <a:pt x="0" y="179003"/>
                    <a:pt x="6562" y="182032"/>
                    <a:pt x="56789" y="205504"/>
                  </a:cubicBezTo>
                  <a:cubicBezTo>
                    <a:pt x="93890" y="132310"/>
                    <a:pt x="134021" y="111614"/>
                    <a:pt x="183490" y="105304"/>
                  </a:cubicBezTo>
                  <a:cubicBezTo>
                    <a:pt x="189295" y="130544"/>
                    <a:pt x="192576" y="150735"/>
                    <a:pt x="192576" y="150735"/>
                  </a:cubicBezTo>
                  <a:cubicBezTo>
                    <a:pt x="192576" y="150735"/>
                    <a:pt x="236745" y="77036"/>
                    <a:pt x="241036" y="69717"/>
                  </a:cubicBezTo>
                  <a:cubicBezTo>
                    <a:pt x="246336" y="60883"/>
                    <a:pt x="244822" y="56340"/>
                    <a:pt x="236745" y="50282"/>
                  </a:cubicBezTo>
                  <a:close/>
                </a:path>
              </a:pathLst>
            </a:custGeom>
            <a:grpFill/>
            <a:ln w="2518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de-DE"/>
            </a:p>
          </p:txBody>
        </p:sp>
        <p:sp>
          <p:nvSpPr>
            <p:cNvPr id="154" name="Freeform 89">
              <a:extLst>
                <a:ext uri="{FF2B5EF4-FFF2-40B4-BE49-F238E27FC236}">
                  <a16:creationId xmlns:a16="http://schemas.microsoft.com/office/drawing/2014/main" id="{D14760A3-6BBB-C7CD-1DA0-45D211E1F01C}"/>
                </a:ext>
              </a:extLst>
            </p:cNvPr>
            <p:cNvSpPr/>
            <p:nvPr/>
          </p:nvSpPr>
          <p:spPr>
            <a:xfrm>
              <a:off x="5191784" y="4238883"/>
              <a:ext cx="244142" cy="205504"/>
            </a:xfrm>
            <a:custGeom>
              <a:avLst/>
              <a:gdLst>
                <a:gd name="connsiteX0" fmla="*/ 244143 w 244142"/>
                <a:gd name="connsiteY0" fmla="*/ 26501 h 205504"/>
                <a:gd name="connsiteX1" fmla="*/ 187354 w 244142"/>
                <a:gd name="connsiteY1" fmla="*/ 0 h 205504"/>
                <a:gd name="connsiteX2" fmla="*/ 60653 w 244142"/>
                <a:gd name="connsiteY2" fmla="*/ 100200 h 205504"/>
                <a:gd name="connsiteX3" fmla="*/ 51566 w 244142"/>
                <a:gd name="connsiteY3" fmla="*/ 54769 h 205504"/>
                <a:gd name="connsiteX4" fmla="*/ 3107 w 244142"/>
                <a:gd name="connsiteY4" fmla="*/ 135788 h 205504"/>
                <a:gd name="connsiteX5" fmla="*/ 7398 w 244142"/>
                <a:gd name="connsiteY5" fmla="*/ 155222 h 205504"/>
                <a:gd name="connsiteX6" fmla="*/ 72515 w 244142"/>
                <a:gd name="connsiteY6" fmla="*/ 204186 h 205504"/>
                <a:gd name="connsiteX7" fmla="*/ 81349 w 244142"/>
                <a:gd name="connsiteY7" fmla="*/ 199139 h 205504"/>
                <a:gd name="connsiteX8" fmla="*/ 73777 w 244142"/>
                <a:gd name="connsiteY8" fmla="*/ 157998 h 205504"/>
                <a:gd name="connsiteX9" fmla="*/ 244143 w 244142"/>
                <a:gd name="connsiteY9" fmla="*/ 26501 h 205504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</a:cxnLst>
              <a:rect l="l" t="t" r="r" b="b"/>
              <a:pathLst>
                <a:path w="244142" h="205504">
                  <a:moveTo>
                    <a:pt x="244143" y="26501"/>
                  </a:moveTo>
                  <a:cubicBezTo>
                    <a:pt x="244143" y="26501"/>
                    <a:pt x="237581" y="23473"/>
                    <a:pt x="187354" y="0"/>
                  </a:cubicBezTo>
                  <a:cubicBezTo>
                    <a:pt x="150252" y="73194"/>
                    <a:pt x="110122" y="93890"/>
                    <a:pt x="60653" y="100200"/>
                  </a:cubicBezTo>
                  <a:cubicBezTo>
                    <a:pt x="54848" y="74961"/>
                    <a:pt x="51566" y="54769"/>
                    <a:pt x="51566" y="54769"/>
                  </a:cubicBezTo>
                  <a:cubicBezTo>
                    <a:pt x="51566" y="54769"/>
                    <a:pt x="7398" y="128468"/>
                    <a:pt x="3107" y="135788"/>
                  </a:cubicBezTo>
                  <a:cubicBezTo>
                    <a:pt x="-2193" y="144622"/>
                    <a:pt x="-679" y="149165"/>
                    <a:pt x="7398" y="155222"/>
                  </a:cubicBezTo>
                  <a:cubicBezTo>
                    <a:pt x="19260" y="163803"/>
                    <a:pt x="65953" y="199391"/>
                    <a:pt x="72515" y="204186"/>
                  </a:cubicBezTo>
                  <a:cubicBezTo>
                    <a:pt x="77311" y="207468"/>
                    <a:pt x="82358" y="204186"/>
                    <a:pt x="81349" y="199139"/>
                  </a:cubicBezTo>
                  <a:cubicBezTo>
                    <a:pt x="79330" y="189043"/>
                    <a:pt x="76553" y="175414"/>
                    <a:pt x="73777" y="157998"/>
                  </a:cubicBezTo>
                  <a:cubicBezTo>
                    <a:pt x="138642" y="143864"/>
                    <a:pt x="191140" y="122663"/>
                    <a:pt x="244143" y="26501"/>
                  </a:cubicBezTo>
                  <a:close/>
                </a:path>
              </a:pathLst>
            </a:custGeom>
            <a:grpFill/>
            <a:ln w="2518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de-DE"/>
            </a:p>
          </p:txBody>
        </p:sp>
      </p:grpSp>
      <p:grpSp>
        <p:nvGrpSpPr>
          <p:cNvPr id="155" name="Picture 21" descr="Icon mit einem Minuszeichen in einem Kreis">
            <a:extLst>
              <a:ext uri="{FF2B5EF4-FFF2-40B4-BE49-F238E27FC236}">
                <a16:creationId xmlns:a16="http://schemas.microsoft.com/office/drawing/2014/main" id="{0DAD83C7-E2F9-88F7-1A56-4ACF5F22069C}"/>
              </a:ext>
            </a:extLst>
          </p:cNvPr>
          <p:cNvGrpSpPr/>
          <p:nvPr/>
        </p:nvGrpSpPr>
        <p:grpSpPr>
          <a:xfrm>
            <a:off x="5691607" y="5748055"/>
            <a:ext cx="895574" cy="890834"/>
            <a:chOff x="2836852" y="2654986"/>
            <a:chExt cx="571923" cy="568895"/>
          </a:xfrm>
          <a:solidFill>
            <a:schemeClr val="accent1"/>
          </a:solidFill>
        </p:grpSpPr>
        <p:sp>
          <p:nvSpPr>
            <p:cNvPr id="156" name="Freeform 8">
              <a:extLst>
                <a:ext uri="{FF2B5EF4-FFF2-40B4-BE49-F238E27FC236}">
                  <a16:creationId xmlns:a16="http://schemas.microsoft.com/office/drawing/2014/main" id="{92917D04-C3CB-59A4-0A96-1ED57038EE1A}"/>
                </a:ext>
              </a:extLst>
            </p:cNvPr>
            <p:cNvSpPr/>
            <p:nvPr/>
          </p:nvSpPr>
          <p:spPr>
            <a:xfrm>
              <a:off x="2976424" y="2910156"/>
              <a:ext cx="292777" cy="58555"/>
            </a:xfrm>
            <a:custGeom>
              <a:avLst/>
              <a:gdLst>
                <a:gd name="connsiteX0" fmla="*/ 1 w 292777"/>
                <a:gd name="connsiteY0" fmla="*/ 7572 h 58555"/>
                <a:gd name="connsiteX1" fmla="*/ 1 w 292777"/>
                <a:gd name="connsiteY1" fmla="*/ 58555 h 58555"/>
                <a:gd name="connsiteX2" fmla="*/ 283944 w 292777"/>
                <a:gd name="connsiteY2" fmla="*/ 58555 h 58555"/>
                <a:gd name="connsiteX3" fmla="*/ 292778 w 292777"/>
                <a:gd name="connsiteY3" fmla="*/ 50984 h 58555"/>
                <a:gd name="connsiteX4" fmla="*/ 292778 w 292777"/>
                <a:gd name="connsiteY4" fmla="*/ 0 h 58555"/>
                <a:gd name="connsiteX5" fmla="*/ 7825 w 292777"/>
                <a:gd name="connsiteY5" fmla="*/ 0 h 58555"/>
                <a:gd name="connsiteX6" fmla="*/ 1 w 292777"/>
                <a:gd name="connsiteY6" fmla="*/ 7572 h 58555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</a:cxnLst>
              <a:rect l="l" t="t" r="r" b="b"/>
              <a:pathLst>
                <a:path w="292777" h="58555">
                  <a:moveTo>
                    <a:pt x="1" y="7572"/>
                  </a:moveTo>
                  <a:lnTo>
                    <a:pt x="1" y="58555"/>
                  </a:lnTo>
                  <a:cubicBezTo>
                    <a:pt x="1" y="58555"/>
                    <a:pt x="277634" y="58555"/>
                    <a:pt x="283944" y="58555"/>
                  </a:cubicBezTo>
                  <a:cubicBezTo>
                    <a:pt x="292525" y="58555"/>
                    <a:pt x="292778" y="50984"/>
                    <a:pt x="292778" y="50984"/>
                  </a:cubicBezTo>
                  <a:lnTo>
                    <a:pt x="292778" y="0"/>
                  </a:lnTo>
                  <a:cubicBezTo>
                    <a:pt x="292778" y="0"/>
                    <a:pt x="10854" y="0"/>
                    <a:pt x="7825" y="0"/>
                  </a:cubicBezTo>
                  <a:cubicBezTo>
                    <a:pt x="-252" y="0"/>
                    <a:pt x="1" y="7572"/>
                    <a:pt x="1" y="7572"/>
                  </a:cubicBezTo>
                  <a:close/>
                </a:path>
              </a:pathLst>
            </a:custGeom>
            <a:grpFill/>
            <a:ln w="2518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de-DE"/>
            </a:p>
          </p:txBody>
        </p:sp>
        <p:sp>
          <p:nvSpPr>
            <p:cNvPr id="157" name="Freeform 10">
              <a:extLst>
                <a:ext uri="{FF2B5EF4-FFF2-40B4-BE49-F238E27FC236}">
                  <a16:creationId xmlns:a16="http://schemas.microsoft.com/office/drawing/2014/main" id="{E16750ED-C7B2-72E2-8C3A-906CF9A4F554}"/>
                </a:ext>
              </a:extLst>
            </p:cNvPr>
            <p:cNvSpPr/>
            <p:nvPr/>
          </p:nvSpPr>
          <p:spPr>
            <a:xfrm>
              <a:off x="2836852" y="2654986"/>
              <a:ext cx="571923" cy="568895"/>
            </a:xfrm>
            <a:custGeom>
              <a:avLst/>
              <a:gdLst>
                <a:gd name="connsiteX0" fmla="*/ 285962 w 571923"/>
                <a:gd name="connsiteY0" fmla="*/ 0 h 568895"/>
                <a:gd name="connsiteX1" fmla="*/ 0 w 571923"/>
                <a:gd name="connsiteY1" fmla="*/ 284448 h 568895"/>
                <a:gd name="connsiteX2" fmla="*/ 285962 w 571923"/>
                <a:gd name="connsiteY2" fmla="*/ 568895 h 568895"/>
                <a:gd name="connsiteX3" fmla="*/ 571924 w 571923"/>
                <a:gd name="connsiteY3" fmla="*/ 284448 h 568895"/>
                <a:gd name="connsiteX4" fmla="*/ 285962 w 571923"/>
                <a:gd name="connsiteY4" fmla="*/ 0 h 568895"/>
                <a:gd name="connsiteX5" fmla="*/ 285962 w 571923"/>
                <a:gd name="connsiteY5" fmla="*/ 516397 h 568895"/>
                <a:gd name="connsiteX6" fmla="*/ 59060 w 571923"/>
                <a:gd name="connsiteY6" fmla="*/ 284448 h 568895"/>
                <a:gd name="connsiteX7" fmla="*/ 285962 w 571923"/>
                <a:gd name="connsiteY7" fmla="*/ 52498 h 568895"/>
                <a:gd name="connsiteX8" fmla="*/ 512864 w 571923"/>
                <a:gd name="connsiteY8" fmla="*/ 284448 h 568895"/>
                <a:gd name="connsiteX9" fmla="*/ 285962 w 571923"/>
                <a:gd name="connsiteY9" fmla="*/ 516397 h 568895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</a:cxnLst>
              <a:rect l="l" t="t" r="r" b="b"/>
              <a:pathLst>
                <a:path w="571923" h="568895">
                  <a:moveTo>
                    <a:pt x="285962" y="0"/>
                  </a:moveTo>
                  <a:cubicBezTo>
                    <a:pt x="127964" y="0"/>
                    <a:pt x="0" y="127206"/>
                    <a:pt x="0" y="284448"/>
                  </a:cubicBezTo>
                  <a:cubicBezTo>
                    <a:pt x="0" y="441689"/>
                    <a:pt x="127964" y="568895"/>
                    <a:pt x="285962" y="568895"/>
                  </a:cubicBezTo>
                  <a:cubicBezTo>
                    <a:pt x="443960" y="568895"/>
                    <a:pt x="571924" y="441436"/>
                    <a:pt x="571924" y="284448"/>
                  </a:cubicBezTo>
                  <a:cubicBezTo>
                    <a:pt x="571924" y="127206"/>
                    <a:pt x="443960" y="0"/>
                    <a:pt x="285962" y="0"/>
                  </a:cubicBezTo>
                  <a:close/>
                  <a:moveTo>
                    <a:pt x="285962" y="516397"/>
                  </a:moveTo>
                  <a:cubicBezTo>
                    <a:pt x="160775" y="516397"/>
                    <a:pt x="59060" y="412664"/>
                    <a:pt x="59060" y="284448"/>
                  </a:cubicBezTo>
                  <a:cubicBezTo>
                    <a:pt x="59060" y="156232"/>
                    <a:pt x="160522" y="52498"/>
                    <a:pt x="285962" y="52498"/>
                  </a:cubicBezTo>
                  <a:cubicBezTo>
                    <a:pt x="411402" y="52498"/>
                    <a:pt x="512864" y="156232"/>
                    <a:pt x="512864" y="284448"/>
                  </a:cubicBezTo>
                  <a:cubicBezTo>
                    <a:pt x="512864" y="412664"/>
                    <a:pt x="411149" y="516397"/>
                    <a:pt x="285962" y="516397"/>
                  </a:cubicBezTo>
                  <a:close/>
                </a:path>
              </a:pathLst>
            </a:custGeom>
            <a:grpFill/>
            <a:ln w="2518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de-DE" dirty="0"/>
            </a:p>
          </p:txBody>
        </p:sp>
      </p:grpSp>
      <p:grpSp>
        <p:nvGrpSpPr>
          <p:cNvPr id="158" name="Picture 23" descr="Icon mit einem Pluszeichen in einem Kreis">
            <a:extLst>
              <a:ext uri="{FF2B5EF4-FFF2-40B4-BE49-F238E27FC236}">
                <a16:creationId xmlns:a16="http://schemas.microsoft.com/office/drawing/2014/main" id="{3F4909EF-0D9A-1CF5-32A2-09020ADD4885}"/>
              </a:ext>
            </a:extLst>
          </p:cNvPr>
          <p:cNvGrpSpPr/>
          <p:nvPr/>
        </p:nvGrpSpPr>
        <p:grpSpPr>
          <a:xfrm>
            <a:off x="1759919" y="5748055"/>
            <a:ext cx="895574" cy="890834"/>
            <a:chOff x="853365" y="2654986"/>
            <a:chExt cx="571923" cy="568895"/>
          </a:xfrm>
          <a:solidFill>
            <a:schemeClr val="accent1"/>
          </a:solidFill>
        </p:grpSpPr>
        <p:sp>
          <p:nvSpPr>
            <p:cNvPr id="159" name="Freeform 2">
              <a:extLst>
                <a:ext uri="{FF2B5EF4-FFF2-40B4-BE49-F238E27FC236}">
                  <a16:creationId xmlns:a16="http://schemas.microsoft.com/office/drawing/2014/main" id="{66B129E8-B3A3-8BFC-B72F-9FE361C2F548}"/>
                </a:ext>
              </a:extLst>
            </p:cNvPr>
            <p:cNvSpPr/>
            <p:nvPr/>
          </p:nvSpPr>
          <p:spPr>
            <a:xfrm>
              <a:off x="993184" y="2793045"/>
              <a:ext cx="292782" cy="292777"/>
            </a:xfrm>
            <a:custGeom>
              <a:avLst/>
              <a:gdLst>
                <a:gd name="connsiteX0" fmla="*/ 175420 w 292782"/>
                <a:gd name="connsiteY0" fmla="*/ 0 h 292777"/>
                <a:gd name="connsiteX1" fmla="*/ 124436 w 292782"/>
                <a:gd name="connsiteY1" fmla="*/ 0 h 292777"/>
                <a:gd name="connsiteX2" fmla="*/ 116864 w 292782"/>
                <a:gd name="connsiteY2" fmla="*/ 8834 h 292777"/>
                <a:gd name="connsiteX3" fmla="*/ 116864 w 292782"/>
                <a:gd name="connsiteY3" fmla="*/ 117111 h 292777"/>
                <a:gd name="connsiteX4" fmla="*/ 7578 w 292782"/>
                <a:gd name="connsiteY4" fmla="*/ 117111 h 292777"/>
                <a:gd name="connsiteX5" fmla="*/ 6 w 292782"/>
                <a:gd name="connsiteY5" fmla="*/ 124682 h 292777"/>
                <a:gd name="connsiteX6" fmla="*/ 6 w 292782"/>
                <a:gd name="connsiteY6" fmla="*/ 175666 h 292777"/>
                <a:gd name="connsiteX7" fmla="*/ 117117 w 292782"/>
                <a:gd name="connsiteY7" fmla="*/ 175666 h 292777"/>
                <a:gd name="connsiteX8" fmla="*/ 117117 w 292782"/>
                <a:gd name="connsiteY8" fmla="*/ 292777 h 292777"/>
                <a:gd name="connsiteX9" fmla="*/ 168100 w 292782"/>
                <a:gd name="connsiteY9" fmla="*/ 292777 h 292777"/>
                <a:gd name="connsiteX10" fmla="*/ 175672 w 292782"/>
                <a:gd name="connsiteY10" fmla="*/ 285205 h 292777"/>
                <a:gd name="connsiteX11" fmla="*/ 175672 w 292782"/>
                <a:gd name="connsiteY11" fmla="*/ 175918 h 292777"/>
                <a:gd name="connsiteX12" fmla="*/ 283949 w 292782"/>
                <a:gd name="connsiteY12" fmla="*/ 175918 h 292777"/>
                <a:gd name="connsiteX13" fmla="*/ 292783 w 292782"/>
                <a:gd name="connsiteY13" fmla="*/ 168347 h 292777"/>
                <a:gd name="connsiteX14" fmla="*/ 292783 w 292782"/>
                <a:gd name="connsiteY14" fmla="*/ 117363 h 292777"/>
                <a:gd name="connsiteX15" fmla="*/ 175672 w 292782"/>
                <a:gd name="connsiteY15" fmla="*/ 117363 h 292777"/>
                <a:gd name="connsiteX16" fmla="*/ 175420 w 292782"/>
                <a:gd name="connsiteY16" fmla="*/ 0 h 292777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</a:cxnLst>
              <a:rect l="l" t="t" r="r" b="b"/>
              <a:pathLst>
                <a:path w="292782" h="292777">
                  <a:moveTo>
                    <a:pt x="175420" y="0"/>
                  </a:moveTo>
                  <a:lnTo>
                    <a:pt x="124436" y="0"/>
                  </a:lnTo>
                  <a:cubicBezTo>
                    <a:pt x="124436" y="0"/>
                    <a:pt x="116864" y="252"/>
                    <a:pt x="116864" y="8834"/>
                  </a:cubicBezTo>
                  <a:cubicBezTo>
                    <a:pt x="116864" y="11358"/>
                    <a:pt x="116864" y="60574"/>
                    <a:pt x="116864" y="117111"/>
                  </a:cubicBezTo>
                  <a:cubicBezTo>
                    <a:pt x="59066" y="117111"/>
                    <a:pt x="8840" y="117111"/>
                    <a:pt x="7578" y="117111"/>
                  </a:cubicBezTo>
                  <a:cubicBezTo>
                    <a:pt x="-499" y="117111"/>
                    <a:pt x="6" y="124682"/>
                    <a:pt x="6" y="124682"/>
                  </a:cubicBezTo>
                  <a:lnTo>
                    <a:pt x="6" y="175666"/>
                  </a:lnTo>
                  <a:cubicBezTo>
                    <a:pt x="6" y="175666"/>
                    <a:pt x="55280" y="175666"/>
                    <a:pt x="117117" y="175666"/>
                  </a:cubicBezTo>
                  <a:cubicBezTo>
                    <a:pt x="117117" y="237502"/>
                    <a:pt x="117117" y="292777"/>
                    <a:pt x="117117" y="292777"/>
                  </a:cubicBezTo>
                  <a:lnTo>
                    <a:pt x="168100" y="292777"/>
                  </a:lnTo>
                  <a:cubicBezTo>
                    <a:pt x="168100" y="292777"/>
                    <a:pt x="175672" y="293029"/>
                    <a:pt x="175672" y="285205"/>
                  </a:cubicBezTo>
                  <a:cubicBezTo>
                    <a:pt x="175672" y="283943"/>
                    <a:pt x="175672" y="233717"/>
                    <a:pt x="175672" y="175918"/>
                  </a:cubicBezTo>
                  <a:cubicBezTo>
                    <a:pt x="232208" y="175918"/>
                    <a:pt x="281425" y="175918"/>
                    <a:pt x="283949" y="175918"/>
                  </a:cubicBezTo>
                  <a:cubicBezTo>
                    <a:pt x="292530" y="175918"/>
                    <a:pt x="292783" y="168347"/>
                    <a:pt x="292783" y="168347"/>
                  </a:cubicBezTo>
                  <a:lnTo>
                    <a:pt x="292783" y="117363"/>
                  </a:lnTo>
                  <a:cubicBezTo>
                    <a:pt x="292783" y="117363"/>
                    <a:pt x="237509" y="117363"/>
                    <a:pt x="175672" y="117363"/>
                  </a:cubicBezTo>
                  <a:cubicBezTo>
                    <a:pt x="175420" y="55274"/>
                    <a:pt x="175420" y="0"/>
                    <a:pt x="175420" y="0"/>
                  </a:cubicBezTo>
                  <a:close/>
                </a:path>
              </a:pathLst>
            </a:custGeom>
            <a:grpFill/>
            <a:ln w="2518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de-DE">
                <a:highlight>
                  <a:srgbClr val="00FFFF"/>
                </a:highlight>
              </a:endParaRPr>
            </a:p>
          </p:txBody>
        </p:sp>
        <p:sp>
          <p:nvSpPr>
            <p:cNvPr id="160" name="Freeform 5">
              <a:extLst>
                <a:ext uri="{FF2B5EF4-FFF2-40B4-BE49-F238E27FC236}">
                  <a16:creationId xmlns:a16="http://schemas.microsoft.com/office/drawing/2014/main" id="{A6AD392E-A507-3534-A91D-24250C9EBE02}"/>
                </a:ext>
              </a:extLst>
            </p:cNvPr>
            <p:cNvSpPr/>
            <p:nvPr/>
          </p:nvSpPr>
          <p:spPr>
            <a:xfrm>
              <a:off x="853365" y="2654986"/>
              <a:ext cx="571923" cy="568895"/>
            </a:xfrm>
            <a:custGeom>
              <a:avLst/>
              <a:gdLst>
                <a:gd name="connsiteX0" fmla="*/ 285962 w 571923"/>
                <a:gd name="connsiteY0" fmla="*/ 0 h 568895"/>
                <a:gd name="connsiteX1" fmla="*/ 0 w 571923"/>
                <a:gd name="connsiteY1" fmla="*/ 284448 h 568895"/>
                <a:gd name="connsiteX2" fmla="*/ 285962 w 571923"/>
                <a:gd name="connsiteY2" fmla="*/ 568895 h 568895"/>
                <a:gd name="connsiteX3" fmla="*/ 571924 w 571923"/>
                <a:gd name="connsiteY3" fmla="*/ 284448 h 568895"/>
                <a:gd name="connsiteX4" fmla="*/ 285962 w 571923"/>
                <a:gd name="connsiteY4" fmla="*/ 0 h 568895"/>
                <a:gd name="connsiteX5" fmla="*/ 285962 w 571923"/>
                <a:gd name="connsiteY5" fmla="*/ 516397 h 568895"/>
                <a:gd name="connsiteX6" fmla="*/ 59060 w 571923"/>
                <a:gd name="connsiteY6" fmla="*/ 284448 h 568895"/>
                <a:gd name="connsiteX7" fmla="*/ 285962 w 571923"/>
                <a:gd name="connsiteY7" fmla="*/ 52498 h 568895"/>
                <a:gd name="connsiteX8" fmla="*/ 512864 w 571923"/>
                <a:gd name="connsiteY8" fmla="*/ 284448 h 568895"/>
                <a:gd name="connsiteX9" fmla="*/ 285962 w 571923"/>
                <a:gd name="connsiteY9" fmla="*/ 516397 h 568895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</a:cxnLst>
              <a:rect l="l" t="t" r="r" b="b"/>
              <a:pathLst>
                <a:path w="571923" h="568895">
                  <a:moveTo>
                    <a:pt x="285962" y="0"/>
                  </a:moveTo>
                  <a:cubicBezTo>
                    <a:pt x="127964" y="0"/>
                    <a:pt x="0" y="127206"/>
                    <a:pt x="0" y="284448"/>
                  </a:cubicBezTo>
                  <a:cubicBezTo>
                    <a:pt x="0" y="441689"/>
                    <a:pt x="127964" y="568895"/>
                    <a:pt x="285962" y="568895"/>
                  </a:cubicBezTo>
                  <a:cubicBezTo>
                    <a:pt x="443960" y="568895"/>
                    <a:pt x="571924" y="441436"/>
                    <a:pt x="571924" y="284448"/>
                  </a:cubicBezTo>
                  <a:cubicBezTo>
                    <a:pt x="571924" y="127206"/>
                    <a:pt x="443960" y="0"/>
                    <a:pt x="285962" y="0"/>
                  </a:cubicBezTo>
                  <a:close/>
                  <a:moveTo>
                    <a:pt x="285962" y="516397"/>
                  </a:moveTo>
                  <a:cubicBezTo>
                    <a:pt x="160775" y="516397"/>
                    <a:pt x="59060" y="412664"/>
                    <a:pt x="59060" y="284448"/>
                  </a:cubicBezTo>
                  <a:cubicBezTo>
                    <a:pt x="59060" y="156232"/>
                    <a:pt x="160522" y="52498"/>
                    <a:pt x="285962" y="52498"/>
                  </a:cubicBezTo>
                  <a:cubicBezTo>
                    <a:pt x="411402" y="52498"/>
                    <a:pt x="512864" y="156232"/>
                    <a:pt x="512864" y="284448"/>
                  </a:cubicBezTo>
                  <a:cubicBezTo>
                    <a:pt x="512864" y="412664"/>
                    <a:pt x="411149" y="516397"/>
                    <a:pt x="285962" y="516397"/>
                  </a:cubicBezTo>
                  <a:close/>
                </a:path>
              </a:pathLst>
            </a:custGeom>
            <a:grpFill/>
            <a:ln w="2518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de-DE">
                <a:highlight>
                  <a:srgbClr val="00FFFF"/>
                </a:highlight>
              </a:endParaRPr>
            </a:p>
          </p:txBody>
        </p:sp>
      </p:grpSp>
      <p:grpSp>
        <p:nvGrpSpPr>
          <p:cNvPr id="161" name="Picture 25" descr="Icon mit einer Lupe">
            <a:extLst>
              <a:ext uri="{FF2B5EF4-FFF2-40B4-BE49-F238E27FC236}">
                <a16:creationId xmlns:a16="http://schemas.microsoft.com/office/drawing/2014/main" id="{86B26B0C-3A7D-6734-6190-907D51BBEA35}"/>
              </a:ext>
            </a:extLst>
          </p:cNvPr>
          <p:cNvGrpSpPr/>
          <p:nvPr/>
        </p:nvGrpSpPr>
        <p:grpSpPr>
          <a:xfrm>
            <a:off x="21394879" y="10097223"/>
            <a:ext cx="942533" cy="991615"/>
            <a:chOff x="10774282" y="5099531"/>
            <a:chExt cx="601911" cy="633255"/>
          </a:xfrm>
          <a:solidFill>
            <a:schemeClr val="accent1"/>
          </a:solidFill>
        </p:grpSpPr>
        <p:sp>
          <p:nvSpPr>
            <p:cNvPr id="162" name="Freeform 120">
              <a:extLst>
                <a:ext uri="{FF2B5EF4-FFF2-40B4-BE49-F238E27FC236}">
                  <a16:creationId xmlns:a16="http://schemas.microsoft.com/office/drawing/2014/main" id="{2A0B603F-1A09-4B73-64AF-66187016CA53}"/>
                </a:ext>
              </a:extLst>
            </p:cNvPr>
            <p:cNvSpPr/>
            <p:nvPr/>
          </p:nvSpPr>
          <p:spPr>
            <a:xfrm>
              <a:off x="10774282" y="5099531"/>
              <a:ext cx="601911" cy="633255"/>
            </a:xfrm>
            <a:custGeom>
              <a:avLst/>
              <a:gdLst>
                <a:gd name="connsiteX0" fmla="*/ 584796 w 601911"/>
                <a:gd name="connsiteY0" fmla="*/ 534317 h 633255"/>
                <a:gd name="connsiteX1" fmla="*/ 413673 w 601911"/>
                <a:gd name="connsiteY1" fmla="*/ 363194 h 633255"/>
                <a:gd name="connsiteX2" fmla="*/ 458347 w 601911"/>
                <a:gd name="connsiteY2" fmla="*/ 227911 h 633255"/>
                <a:gd name="connsiteX3" fmla="*/ 229173 w 601911"/>
                <a:gd name="connsiteY3" fmla="*/ 0 h 633255"/>
                <a:gd name="connsiteX4" fmla="*/ 0 w 601911"/>
                <a:gd name="connsiteY4" fmla="*/ 227911 h 633255"/>
                <a:gd name="connsiteX5" fmla="*/ 229173 w 601911"/>
                <a:gd name="connsiteY5" fmla="*/ 455823 h 633255"/>
                <a:gd name="connsiteX6" fmla="*/ 353351 w 601911"/>
                <a:gd name="connsiteY6" fmla="*/ 419478 h 633255"/>
                <a:gd name="connsiteX7" fmla="*/ 567129 w 601911"/>
                <a:gd name="connsiteY7" fmla="*/ 633256 h 633255"/>
                <a:gd name="connsiteX8" fmla="*/ 582777 w 601911"/>
                <a:gd name="connsiteY8" fmla="*/ 617607 h 633255"/>
                <a:gd name="connsiteX9" fmla="*/ 584796 w 601911"/>
                <a:gd name="connsiteY9" fmla="*/ 534317 h 633255"/>
                <a:gd name="connsiteX10" fmla="*/ 229173 w 601911"/>
                <a:gd name="connsiteY10" fmla="*/ 407616 h 633255"/>
                <a:gd name="connsiteX11" fmla="*/ 53255 w 601911"/>
                <a:gd name="connsiteY11" fmla="*/ 227659 h 633255"/>
                <a:gd name="connsiteX12" fmla="*/ 229173 w 601911"/>
                <a:gd name="connsiteY12" fmla="*/ 47702 h 633255"/>
                <a:gd name="connsiteX13" fmla="*/ 405092 w 601911"/>
                <a:gd name="connsiteY13" fmla="*/ 227659 h 633255"/>
                <a:gd name="connsiteX14" fmla="*/ 229173 w 601911"/>
                <a:gd name="connsiteY14" fmla="*/ 407616 h 633255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</a:cxnLst>
              <a:rect l="l" t="t" r="r" b="b"/>
              <a:pathLst>
                <a:path w="601911" h="633255">
                  <a:moveTo>
                    <a:pt x="584796" y="534317"/>
                  </a:moveTo>
                  <a:cubicBezTo>
                    <a:pt x="571167" y="520688"/>
                    <a:pt x="460618" y="410140"/>
                    <a:pt x="413673" y="363194"/>
                  </a:cubicBezTo>
                  <a:cubicBezTo>
                    <a:pt x="441689" y="325335"/>
                    <a:pt x="458347" y="278643"/>
                    <a:pt x="458347" y="227911"/>
                  </a:cubicBezTo>
                  <a:cubicBezTo>
                    <a:pt x="458347" y="101967"/>
                    <a:pt x="355875" y="0"/>
                    <a:pt x="229173" y="0"/>
                  </a:cubicBezTo>
                  <a:cubicBezTo>
                    <a:pt x="102724" y="0"/>
                    <a:pt x="0" y="101967"/>
                    <a:pt x="0" y="227911"/>
                  </a:cubicBezTo>
                  <a:cubicBezTo>
                    <a:pt x="0" y="353856"/>
                    <a:pt x="102472" y="455823"/>
                    <a:pt x="229173" y="455823"/>
                  </a:cubicBezTo>
                  <a:cubicBezTo>
                    <a:pt x="274857" y="455823"/>
                    <a:pt x="317511" y="442446"/>
                    <a:pt x="353351" y="419478"/>
                  </a:cubicBezTo>
                  <a:lnTo>
                    <a:pt x="567129" y="633256"/>
                  </a:lnTo>
                  <a:lnTo>
                    <a:pt x="582777" y="617607"/>
                  </a:lnTo>
                  <a:cubicBezTo>
                    <a:pt x="604483" y="595901"/>
                    <a:pt x="611045" y="560566"/>
                    <a:pt x="584796" y="534317"/>
                  </a:cubicBezTo>
                  <a:close/>
                  <a:moveTo>
                    <a:pt x="229173" y="407616"/>
                  </a:moveTo>
                  <a:cubicBezTo>
                    <a:pt x="132002" y="407616"/>
                    <a:pt x="53255" y="327102"/>
                    <a:pt x="53255" y="227659"/>
                  </a:cubicBezTo>
                  <a:cubicBezTo>
                    <a:pt x="53255" y="128216"/>
                    <a:pt x="132002" y="47702"/>
                    <a:pt x="229173" y="47702"/>
                  </a:cubicBezTo>
                  <a:cubicBezTo>
                    <a:pt x="326345" y="47702"/>
                    <a:pt x="405092" y="128216"/>
                    <a:pt x="405092" y="227659"/>
                  </a:cubicBezTo>
                  <a:cubicBezTo>
                    <a:pt x="405092" y="327102"/>
                    <a:pt x="326345" y="407616"/>
                    <a:pt x="229173" y="407616"/>
                  </a:cubicBezTo>
                  <a:close/>
                </a:path>
              </a:pathLst>
            </a:custGeom>
            <a:grpFill/>
            <a:ln w="2518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de-DE"/>
            </a:p>
          </p:txBody>
        </p:sp>
        <p:sp>
          <p:nvSpPr>
            <p:cNvPr id="163" name="Freeform 121">
              <a:extLst>
                <a:ext uri="{FF2B5EF4-FFF2-40B4-BE49-F238E27FC236}">
                  <a16:creationId xmlns:a16="http://schemas.microsoft.com/office/drawing/2014/main" id="{CDE2E41E-D1F8-CE8A-1B21-ECDE449CAEB8}"/>
                </a:ext>
              </a:extLst>
            </p:cNvPr>
            <p:cNvSpPr/>
            <p:nvPr/>
          </p:nvSpPr>
          <p:spPr>
            <a:xfrm>
              <a:off x="10874414" y="5188111"/>
              <a:ext cx="120021" cy="115794"/>
            </a:xfrm>
            <a:custGeom>
              <a:avLst/>
              <a:gdLst>
                <a:gd name="connsiteX0" fmla="*/ 82854 w 120021"/>
                <a:gd name="connsiteY0" fmla="*/ 2282 h 115794"/>
                <a:gd name="connsiteX1" fmla="*/ 2592 w 120021"/>
                <a:gd name="connsiteY1" fmla="*/ 77243 h 115794"/>
                <a:gd name="connsiteX2" fmla="*/ 45247 w 120021"/>
                <a:gd name="connsiteY2" fmla="*/ 101725 h 115794"/>
                <a:gd name="connsiteX3" fmla="*/ 100016 w 120021"/>
                <a:gd name="connsiteY3" fmla="*/ 49480 h 115794"/>
                <a:gd name="connsiteX4" fmla="*/ 82854 w 120021"/>
                <a:gd name="connsiteY4" fmla="*/ 2282 h 115794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120021" h="115794">
                  <a:moveTo>
                    <a:pt x="82854" y="2282"/>
                  </a:moveTo>
                  <a:cubicBezTo>
                    <a:pt x="45499" y="15659"/>
                    <a:pt x="17736" y="43675"/>
                    <a:pt x="2592" y="77243"/>
                  </a:cubicBezTo>
                  <a:cubicBezTo>
                    <a:pt x="-10280" y="110559"/>
                    <a:pt x="28084" y="131003"/>
                    <a:pt x="45247" y="101725"/>
                  </a:cubicBezTo>
                  <a:cubicBezTo>
                    <a:pt x="54838" y="78505"/>
                    <a:pt x="74020" y="58818"/>
                    <a:pt x="100016" y="49480"/>
                  </a:cubicBezTo>
                  <a:cubicBezTo>
                    <a:pt x="136361" y="36355"/>
                    <a:pt x="118693" y="-10842"/>
                    <a:pt x="82854" y="2282"/>
                  </a:cubicBezTo>
                  <a:close/>
                </a:path>
              </a:pathLst>
            </a:custGeom>
            <a:grpFill/>
            <a:ln w="2518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de-DE"/>
            </a:p>
          </p:txBody>
        </p:sp>
        <p:sp>
          <p:nvSpPr>
            <p:cNvPr id="164" name="Freeform 122">
              <a:extLst>
                <a:ext uri="{FF2B5EF4-FFF2-40B4-BE49-F238E27FC236}">
                  <a16:creationId xmlns:a16="http://schemas.microsoft.com/office/drawing/2014/main" id="{3BB32093-5320-620B-CA46-CC6EA1D2CAF9}"/>
                </a:ext>
              </a:extLst>
            </p:cNvPr>
            <p:cNvSpPr/>
            <p:nvPr/>
          </p:nvSpPr>
          <p:spPr>
            <a:xfrm>
              <a:off x="11015614" y="5348951"/>
              <a:ext cx="119751" cy="115804"/>
            </a:xfrm>
            <a:custGeom>
              <a:avLst/>
              <a:gdLst>
                <a:gd name="connsiteX0" fmla="*/ 74665 w 119751"/>
                <a:gd name="connsiteY0" fmla="*/ 14079 h 115804"/>
                <a:gd name="connsiteX1" fmla="*/ 19895 w 119751"/>
                <a:gd name="connsiteY1" fmla="*/ 66325 h 115804"/>
                <a:gd name="connsiteX2" fmla="*/ 37058 w 119751"/>
                <a:gd name="connsiteY2" fmla="*/ 113522 h 115804"/>
                <a:gd name="connsiteX3" fmla="*/ 117067 w 119751"/>
                <a:gd name="connsiteY3" fmla="*/ 38309 h 115804"/>
                <a:gd name="connsiteX4" fmla="*/ 74665 w 119751"/>
                <a:gd name="connsiteY4" fmla="*/ 14079 h 115804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119751" h="115804">
                  <a:moveTo>
                    <a:pt x="74665" y="14079"/>
                  </a:moveTo>
                  <a:cubicBezTo>
                    <a:pt x="65074" y="37299"/>
                    <a:pt x="45892" y="56986"/>
                    <a:pt x="19895" y="66325"/>
                  </a:cubicBezTo>
                  <a:cubicBezTo>
                    <a:pt x="-16197" y="79449"/>
                    <a:pt x="1218" y="126647"/>
                    <a:pt x="37058" y="113522"/>
                  </a:cubicBezTo>
                  <a:cubicBezTo>
                    <a:pt x="74412" y="99893"/>
                    <a:pt x="102176" y="72130"/>
                    <a:pt x="117067" y="38309"/>
                  </a:cubicBezTo>
                  <a:cubicBezTo>
                    <a:pt x="130191" y="5245"/>
                    <a:pt x="91828" y="-15198"/>
                    <a:pt x="74665" y="14079"/>
                  </a:cubicBezTo>
                  <a:close/>
                </a:path>
              </a:pathLst>
            </a:custGeom>
            <a:grpFill/>
            <a:ln w="2518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de-DE"/>
            </a:p>
          </p:txBody>
        </p:sp>
      </p:grpSp>
      <p:grpSp>
        <p:nvGrpSpPr>
          <p:cNvPr id="165" name="Group 125" descr="Icon mit einem Blatt in einem aus zwei rotierenden Pfeilen bestehenden Kreis">
            <a:extLst>
              <a:ext uri="{FF2B5EF4-FFF2-40B4-BE49-F238E27FC236}">
                <a16:creationId xmlns:a16="http://schemas.microsoft.com/office/drawing/2014/main" id="{3FFD105C-9B2E-B3E1-F9B8-4DEB714DD9C6}"/>
              </a:ext>
            </a:extLst>
          </p:cNvPr>
          <p:cNvGrpSpPr/>
          <p:nvPr/>
        </p:nvGrpSpPr>
        <p:grpSpPr>
          <a:xfrm>
            <a:off x="17432705" y="10171599"/>
            <a:ext cx="1003506" cy="859430"/>
            <a:chOff x="8702265" y="5093221"/>
            <a:chExt cx="704934" cy="603725"/>
          </a:xfrm>
          <a:solidFill>
            <a:schemeClr val="accent1"/>
          </a:solidFill>
        </p:grpSpPr>
        <p:sp>
          <p:nvSpPr>
            <p:cNvPr id="166" name="Freeform 114">
              <a:extLst>
                <a:ext uri="{FF2B5EF4-FFF2-40B4-BE49-F238E27FC236}">
                  <a16:creationId xmlns:a16="http://schemas.microsoft.com/office/drawing/2014/main" id="{F75D4802-1293-96E6-1B39-138C6B8EB12A}"/>
                </a:ext>
              </a:extLst>
            </p:cNvPr>
            <p:cNvSpPr/>
            <p:nvPr/>
          </p:nvSpPr>
          <p:spPr>
            <a:xfrm>
              <a:off x="8820496" y="5238095"/>
              <a:ext cx="405991" cy="408191"/>
            </a:xfrm>
            <a:custGeom>
              <a:avLst/>
              <a:gdLst>
                <a:gd name="connsiteX0" fmla="*/ 107914 w 405991"/>
                <a:gd name="connsiteY0" fmla="*/ 95910 h 408191"/>
                <a:gd name="connsiteX1" fmla="*/ 49611 w 405991"/>
                <a:gd name="connsiteY1" fmla="*/ 347294 h 408191"/>
                <a:gd name="connsiteX2" fmla="*/ 309072 w 405991"/>
                <a:gd name="connsiteY2" fmla="*/ 326597 h 408191"/>
                <a:gd name="connsiteX3" fmla="*/ 405991 w 405991"/>
                <a:gd name="connsiteY3" fmla="*/ 0 h 408191"/>
                <a:gd name="connsiteX4" fmla="*/ 107914 w 405991"/>
                <a:gd name="connsiteY4" fmla="*/ 95910 h 408191"/>
                <a:gd name="connsiteX5" fmla="*/ 278027 w 405991"/>
                <a:gd name="connsiteY5" fmla="*/ 295805 h 408191"/>
                <a:gd name="connsiteX6" fmla="*/ 85199 w 405991"/>
                <a:gd name="connsiteY6" fmla="*/ 316754 h 408191"/>
                <a:gd name="connsiteX7" fmla="*/ 120534 w 405991"/>
                <a:gd name="connsiteY7" fmla="*/ 132002 h 408191"/>
                <a:gd name="connsiteX8" fmla="*/ 351474 w 405991"/>
                <a:gd name="connsiteY8" fmla="*/ 68903 h 408191"/>
                <a:gd name="connsiteX9" fmla="*/ 278027 w 405991"/>
                <a:gd name="connsiteY9" fmla="*/ 295805 h 408191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</a:cxnLst>
              <a:rect l="l" t="t" r="r" b="b"/>
              <a:pathLst>
                <a:path w="405991" h="408191">
                  <a:moveTo>
                    <a:pt x="107914" y="95910"/>
                  </a:moveTo>
                  <a:cubicBezTo>
                    <a:pt x="-25602" y="160775"/>
                    <a:pt x="-23078" y="270818"/>
                    <a:pt x="49611" y="347294"/>
                  </a:cubicBezTo>
                  <a:cubicBezTo>
                    <a:pt x="138454" y="440932"/>
                    <a:pt x="235121" y="420740"/>
                    <a:pt x="309072" y="326597"/>
                  </a:cubicBezTo>
                  <a:cubicBezTo>
                    <a:pt x="375956" y="241793"/>
                    <a:pt x="389081" y="119887"/>
                    <a:pt x="405991" y="0"/>
                  </a:cubicBezTo>
                  <a:cubicBezTo>
                    <a:pt x="287366" y="81523"/>
                    <a:pt x="216696" y="43159"/>
                    <a:pt x="107914" y="95910"/>
                  </a:cubicBezTo>
                  <a:close/>
                  <a:moveTo>
                    <a:pt x="278027" y="295805"/>
                  </a:moveTo>
                  <a:cubicBezTo>
                    <a:pt x="215181" y="376571"/>
                    <a:pt x="153093" y="388434"/>
                    <a:pt x="85199" y="316754"/>
                  </a:cubicBezTo>
                  <a:cubicBezTo>
                    <a:pt x="34720" y="263751"/>
                    <a:pt x="23110" y="182733"/>
                    <a:pt x="120534" y="132002"/>
                  </a:cubicBezTo>
                  <a:cubicBezTo>
                    <a:pt x="189690" y="96162"/>
                    <a:pt x="249002" y="114587"/>
                    <a:pt x="351474" y="68903"/>
                  </a:cubicBezTo>
                  <a:cubicBezTo>
                    <a:pt x="338854" y="163299"/>
                    <a:pt x="327749" y="231950"/>
                    <a:pt x="278027" y="295805"/>
                  </a:cubicBezTo>
                  <a:close/>
                </a:path>
              </a:pathLst>
            </a:custGeom>
            <a:grpFill/>
            <a:ln w="2518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de-DE"/>
            </a:p>
          </p:txBody>
        </p:sp>
        <p:sp>
          <p:nvSpPr>
            <p:cNvPr id="167" name="Freeform 115">
              <a:extLst>
                <a:ext uri="{FF2B5EF4-FFF2-40B4-BE49-F238E27FC236}">
                  <a16:creationId xmlns:a16="http://schemas.microsoft.com/office/drawing/2014/main" id="{B525EA84-F8EA-F128-DF57-87DD1ABE7019}"/>
                </a:ext>
              </a:extLst>
            </p:cNvPr>
            <p:cNvSpPr/>
            <p:nvPr/>
          </p:nvSpPr>
          <p:spPr>
            <a:xfrm>
              <a:off x="8702265" y="5393065"/>
              <a:ext cx="373956" cy="260470"/>
            </a:xfrm>
            <a:custGeom>
              <a:avLst/>
              <a:gdLst>
                <a:gd name="connsiteX0" fmla="*/ 0 w 373956"/>
                <a:gd name="connsiteY0" fmla="*/ 227659 h 260470"/>
                <a:gd name="connsiteX1" fmla="*/ 354865 w 373956"/>
                <a:gd name="connsiteY1" fmla="*/ 0 h 260470"/>
                <a:gd name="connsiteX2" fmla="*/ 372028 w 373956"/>
                <a:gd name="connsiteY2" fmla="*/ 23725 h 260470"/>
                <a:gd name="connsiteX3" fmla="*/ 371271 w 373956"/>
                <a:gd name="connsiteY3" fmla="*/ 36345 h 260470"/>
                <a:gd name="connsiteX4" fmla="*/ 28773 w 373956"/>
                <a:gd name="connsiteY4" fmla="*/ 260470 h 260470"/>
                <a:gd name="connsiteX5" fmla="*/ 0 w 373956"/>
                <a:gd name="connsiteY5" fmla="*/ 227659 h 26047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</a:cxnLst>
              <a:rect l="l" t="t" r="r" b="b"/>
              <a:pathLst>
                <a:path w="373956" h="260470">
                  <a:moveTo>
                    <a:pt x="0" y="227659"/>
                  </a:moveTo>
                  <a:cubicBezTo>
                    <a:pt x="126449" y="167589"/>
                    <a:pt x="227407" y="107015"/>
                    <a:pt x="354865" y="0"/>
                  </a:cubicBezTo>
                  <a:cubicBezTo>
                    <a:pt x="361932" y="9086"/>
                    <a:pt x="369000" y="17415"/>
                    <a:pt x="372028" y="23725"/>
                  </a:cubicBezTo>
                  <a:cubicBezTo>
                    <a:pt x="375057" y="30035"/>
                    <a:pt x="374300" y="34073"/>
                    <a:pt x="371271" y="36345"/>
                  </a:cubicBezTo>
                  <a:cubicBezTo>
                    <a:pt x="247851" y="132254"/>
                    <a:pt x="162289" y="190557"/>
                    <a:pt x="28773" y="260470"/>
                  </a:cubicBezTo>
                  <a:cubicBezTo>
                    <a:pt x="17415" y="244822"/>
                    <a:pt x="0" y="227659"/>
                    <a:pt x="0" y="227659"/>
                  </a:cubicBezTo>
                  <a:close/>
                </a:path>
              </a:pathLst>
            </a:custGeom>
            <a:grpFill/>
            <a:ln w="2518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de-DE"/>
            </a:p>
          </p:txBody>
        </p:sp>
        <p:grpSp>
          <p:nvGrpSpPr>
            <p:cNvPr id="168" name="Picture 27" descr="Icon mit einem Blatt in einem Kreis">
              <a:extLst>
                <a:ext uri="{FF2B5EF4-FFF2-40B4-BE49-F238E27FC236}">
                  <a16:creationId xmlns:a16="http://schemas.microsoft.com/office/drawing/2014/main" id="{ADD1D8BD-9796-9323-22C8-8A067A770617}"/>
                </a:ext>
              </a:extLst>
            </p:cNvPr>
            <p:cNvGrpSpPr/>
            <p:nvPr/>
          </p:nvGrpSpPr>
          <p:grpSpPr>
            <a:xfrm>
              <a:off x="8803222" y="5093221"/>
              <a:ext cx="603977" cy="603725"/>
              <a:chOff x="8803222" y="5093221"/>
              <a:chExt cx="603977" cy="603725"/>
            </a:xfrm>
            <a:grpFill/>
          </p:grpSpPr>
          <p:sp>
            <p:nvSpPr>
              <p:cNvPr id="169" name="Freeform 117">
                <a:extLst>
                  <a:ext uri="{FF2B5EF4-FFF2-40B4-BE49-F238E27FC236}">
                    <a16:creationId xmlns:a16="http://schemas.microsoft.com/office/drawing/2014/main" id="{A306FF55-945E-105C-D6FC-CF91D48228CF}"/>
                  </a:ext>
                </a:extLst>
              </p:cNvPr>
              <p:cNvSpPr/>
              <p:nvPr/>
            </p:nvSpPr>
            <p:spPr>
              <a:xfrm>
                <a:off x="8803222" y="5109288"/>
                <a:ext cx="350322" cy="587658"/>
              </a:xfrm>
              <a:custGeom>
                <a:avLst/>
                <a:gdLst>
                  <a:gd name="connsiteX0" fmla="*/ 301863 w 350322"/>
                  <a:gd name="connsiteY0" fmla="*/ 542228 h 587658"/>
                  <a:gd name="connsiteX1" fmla="*/ 45431 w 350322"/>
                  <a:gd name="connsiteY1" fmla="*/ 285796 h 587658"/>
                  <a:gd name="connsiteX2" fmla="*/ 124682 w 350322"/>
                  <a:gd name="connsiteY2" fmla="*/ 100539 h 587658"/>
                  <a:gd name="connsiteX3" fmla="*/ 145379 w 350322"/>
                  <a:gd name="connsiteY3" fmla="*/ 125273 h 587658"/>
                  <a:gd name="connsiteX4" fmla="*/ 166832 w 350322"/>
                  <a:gd name="connsiteY4" fmla="*/ 151018 h 587658"/>
                  <a:gd name="connsiteX5" fmla="*/ 186014 w 350322"/>
                  <a:gd name="connsiteY5" fmla="*/ 173985 h 587658"/>
                  <a:gd name="connsiteX6" fmla="*/ 202420 w 350322"/>
                  <a:gd name="connsiteY6" fmla="*/ 37945 h 587658"/>
                  <a:gd name="connsiteX7" fmla="*/ 183743 w 350322"/>
                  <a:gd name="connsiteY7" fmla="*/ 16239 h 587658"/>
                  <a:gd name="connsiteX8" fmla="*/ 60827 w 350322"/>
                  <a:gd name="connsiteY8" fmla="*/ 86 h 587658"/>
                  <a:gd name="connsiteX9" fmla="*/ 51488 w 350322"/>
                  <a:gd name="connsiteY9" fmla="*/ 12706 h 587658"/>
                  <a:gd name="connsiteX10" fmla="*/ 60574 w 350322"/>
                  <a:gd name="connsiteY10" fmla="*/ 23811 h 587658"/>
                  <a:gd name="connsiteX11" fmla="*/ 95405 w 350322"/>
                  <a:gd name="connsiteY11" fmla="*/ 65709 h 587658"/>
                  <a:gd name="connsiteX12" fmla="*/ 0 w 350322"/>
                  <a:gd name="connsiteY12" fmla="*/ 285796 h 587658"/>
                  <a:gd name="connsiteX13" fmla="*/ 301863 w 350322"/>
                  <a:gd name="connsiteY13" fmla="*/ 587659 h 587658"/>
                  <a:gd name="connsiteX14" fmla="*/ 350322 w 350322"/>
                  <a:gd name="connsiteY14" fmla="*/ 583873 h 587658"/>
                  <a:gd name="connsiteX15" fmla="*/ 347546 w 350322"/>
                  <a:gd name="connsiteY15" fmla="*/ 538189 h 587658"/>
                  <a:gd name="connsiteX16" fmla="*/ 301863 w 350322"/>
                  <a:gd name="connsiteY16" fmla="*/ 542228 h 587658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  <a:cxn ang="0">
                    <a:pos x="connsiteX8" y="connsiteY8"/>
                  </a:cxn>
                  <a:cxn ang="0">
                    <a:pos x="connsiteX9" y="connsiteY9"/>
                  </a:cxn>
                  <a:cxn ang="0">
                    <a:pos x="connsiteX10" y="connsiteY10"/>
                  </a:cxn>
                  <a:cxn ang="0">
                    <a:pos x="connsiteX11" y="connsiteY11"/>
                  </a:cxn>
                  <a:cxn ang="0">
                    <a:pos x="connsiteX12" y="connsiteY12"/>
                  </a:cxn>
                  <a:cxn ang="0">
                    <a:pos x="connsiteX13" y="connsiteY13"/>
                  </a:cxn>
                  <a:cxn ang="0">
                    <a:pos x="connsiteX14" y="connsiteY14"/>
                  </a:cxn>
                  <a:cxn ang="0">
                    <a:pos x="connsiteX15" y="connsiteY15"/>
                  </a:cxn>
                  <a:cxn ang="0">
                    <a:pos x="connsiteX16" y="connsiteY16"/>
                  </a:cxn>
                </a:cxnLst>
                <a:rect l="l" t="t" r="r" b="b"/>
                <a:pathLst>
                  <a:path w="350322" h="587658">
                    <a:moveTo>
                      <a:pt x="301863" y="542228"/>
                    </a:moveTo>
                    <a:cubicBezTo>
                      <a:pt x="160270" y="542228"/>
                      <a:pt x="45431" y="427389"/>
                      <a:pt x="45431" y="285796"/>
                    </a:cubicBezTo>
                    <a:cubicBezTo>
                      <a:pt x="45431" y="212854"/>
                      <a:pt x="75718" y="147232"/>
                      <a:pt x="124682" y="100539"/>
                    </a:cubicBezTo>
                    <a:lnTo>
                      <a:pt x="145379" y="125273"/>
                    </a:lnTo>
                    <a:cubicBezTo>
                      <a:pt x="153455" y="134612"/>
                      <a:pt x="160775" y="143446"/>
                      <a:pt x="166832" y="151018"/>
                    </a:cubicBezTo>
                    <a:lnTo>
                      <a:pt x="186014" y="173985"/>
                    </a:lnTo>
                    <a:cubicBezTo>
                      <a:pt x="187528" y="160861"/>
                      <a:pt x="201158" y="49555"/>
                      <a:pt x="202420" y="37945"/>
                    </a:cubicBezTo>
                    <a:cubicBezTo>
                      <a:pt x="203934" y="23054"/>
                      <a:pt x="199139" y="18259"/>
                      <a:pt x="183743" y="16239"/>
                    </a:cubicBezTo>
                    <a:cubicBezTo>
                      <a:pt x="161532" y="13463"/>
                      <a:pt x="73194" y="1348"/>
                      <a:pt x="60827" y="86"/>
                    </a:cubicBezTo>
                    <a:cubicBezTo>
                      <a:pt x="51993" y="-923"/>
                      <a:pt x="46945" y="7153"/>
                      <a:pt x="51488" y="12706"/>
                    </a:cubicBezTo>
                    <a:cubicBezTo>
                      <a:pt x="54265" y="15987"/>
                      <a:pt x="57293" y="19773"/>
                      <a:pt x="60574" y="23811"/>
                    </a:cubicBezTo>
                    <a:lnTo>
                      <a:pt x="95405" y="65709"/>
                    </a:lnTo>
                    <a:cubicBezTo>
                      <a:pt x="36597" y="120730"/>
                      <a:pt x="0" y="198972"/>
                      <a:pt x="0" y="285796"/>
                    </a:cubicBezTo>
                    <a:cubicBezTo>
                      <a:pt x="0" y="452628"/>
                      <a:pt x="135283" y="587659"/>
                      <a:pt x="301863" y="587659"/>
                    </a:cubicBezTo>
                    <a:cubicBezTo>
                      <a:pt x="318268" y="587659"/>
                      <a:pt x="334422" y="586397"/>
                      <a:pt x="350322" y="583873"/>
                    </a:cubicBezTo>
                    <a:lnTo>
                      <a:pt x="347546" y="538189"/>
                    </a:lnTo>
                    <a:cubicBezTo>
                      <a:pt x="332907" y="540966"/>
                      <a:pt x="317511" y="542228"/>
                      <a:pt x="301863" y="542228"/>
                    </a:cubicBezTo>
                    <a:close/>
                  </a:path>
                </a:pathLst>
              </a:custGeom>
              <a:grpFill/>
              <a:ln w="2518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endParaRPr lang="de-DE"/>
              </a:p>
            </p:txBody>
          </p:sp>
          <p:sp>
            <p:nvSpPr>
              <p:cNvPr id="170" name="Freeform 118">
                <a:extLst>
                  <a:ext uri="{FF2B5EF4-FFF2-40B4-BE49-F238E27FC236}">
                    <a16:creationId xmlns:a16="http://schemas.microsoft.com/office/drawing/2014/main" id="{35FCC55B-18E8-96A4-A105-18C2537C91FF}"/>
                  </a:ext>
                </a:extLst>
              </p:cNvPr>
              <p:cNvSpPr/>
              <p:nvPr/>
            </p:nvSpPr>
            <p:spPr>
              <a:xfrm>
                <a:off x="9065459" y="5093221"/>
                <a:ext cx="341740" cy="577058"/>
              </a:xfrm>
              <a:custGeom>
                <a:avLst/>
                <a:gdLst>
                  <a:gd name="connsiteX0" fmla="*/ 294543 w 341740"/>
                  <a:gd name="connsiteY0" fmla="*/ 553247 h 577058"/>
                  <a:gd name="connsiteX1" fmla="*/ 258451 w 341740"/>
                  <a:gd name="connsiteY1" fmla="*/ 510088 h 577058"/>
                  <a:gd name="connsiteX2" fmla="*/ 341741 w 341740"/>
                  <a:gd name="connsiteY2" fmla="*/ 301863 h 577058"/>
                  <a:gd name="connsiteX3" fmla="*/ 39878 w 341740"/>
                  <a:gd name="connsiteY3" fmla="*/ 0 h 577058"/>
                  <a:gd name="connsiteX4" fmla="*/ 0 w 341740"/>
                  <a:gd name="connsiteY4" fmla="*/ 2524 h 577058"/>
                  <a:gd name="connsiteX5" fmla="*/ 9339 w 341740"/>
                  <a:gd name="connsiteY5" fmla="*/ 47198 h 577058"/>
                  <a:gd name="connsiteX6" fmla="*/ 39878 w 341740"/>
                  <a:gd name="connsiteY6" fmla="*/ 45431 h 577058"/>
                  <a:gd name="connsiteX7" fmla="*/ 296310 w 341740"/>
                  <a:gd name="connsiteY7" fmla="*/ 301863 h 577058"/>
                  <a:gd name="connsiteX8" fmla="*/ 229173 w 341740"/>
                  <a:gd name="connsiteY8" fmla="*/ 474752 h 577058"/>
                  <a:gd name="connsiteX9" fmla="*/ 209992 w 341740"/>
                  <a:gd name="connsiteY9" fmla="*/ 451785 h 577058"/>
                  <a:gd name="connsiteX10" fmla="*/ 188538 w 341740"/>
                  <a:gd name="connsiteY10" fmla="*/ 426040 h 577058"/>
                  <a:gd name="connsiteX11" fmla="*/ 169356 w 341740"/>
                  <a:gd name="connsiteY11" fmla="*/ 403073 h 577058"/>
                  <a:gd name="connsiteX12" fmla="*/ 152951 w 341740"/>
                  <a:gd name="connsiteY12" fmla="*/ 539113 h 577058"/>
                  <a:gd name="connsiteX13" fmla="*/ 171628 w 341740"/>
                  <a:gd name="connsiteY13" fmla="*/ 560819 h 577058"/>
                  <a:gd name="connsiteX14" fmla="*/ 294543 w 341740"/>
                  <a:gd name="connsiteY14" fmla="*/ 576972 h 577058"/>
                  <a:gd name="connsiteX15" fmla="*/ 303882 w 341740"/>
                  <a:gd name="connsiteY15" fmla="*/ 564352 h 577058"/>
                  <a:gd name="connsiteX16" fmla="*/ 294543 w 341740"/>
                  <a:gd name="connsiteY16" fmla="*/ 553247 h 577058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  <a:cxn ang="0">
                    <a:pos x="connsiteX8" y="connsiteY8"/>
                  </a:cxn>
                  <a:cxn ang="0">
                    <a:pos x="connsiteX9" y="connsiteY9"/>
                  </a:cxn>
                  <a:cxn ang="0">
                    <a:pos x="connsiteX10" y="connsiteY10"/>
                  </a:cxn>
                  <a:cxn ang="0">
                    <a:pos x="connsiteX11" y="connsiteY11"/>
                  </a:cxn>
                  <a:cxn ang="0">
                    <a:pos x="connsiteX12" y="connsiteY12"/>
                  </a:cxn>
                  <a:cxn ang="0">
                    <a:pos x="connsiteX13" y="connsiteY13"/>
                  </a:cxn>
                  <a:cxn ang="0">
                    <a:pos x="connsiteX14" y="connsiteY14"/>
                  </a:cxn>
                  <a:cxn ang="0">
                    <a:pos x="connsiteX15" y="connsiteY15"/>
                  </a:cxn>
                  <a:cxn ang="0">
                    <a:pos x="connsiteX16" y="connsiteY16"/>
                  </a:cxn>
                </a:cxnLst>
                <a:rect l="l" t="t" r="r" b="b"/>
                <a:pathLst>
                  <a:path w="341740" h="577058">
                    <a:moveTo>
                      <a:pt x="294543" y="553247"/>
                    </a:moveTo>
                    <a:lnTo>
                      <a:pt x="258451" y="510088"/>
                    </a:lnTo>
                    <a:cubicBezTo>
                      <a:pt x="309939" y="455823"/>
                      <a:pt x="341741" y="382629"/>
                      <a:pt x="341741" y="301863"/>
                    </a:cubicBezTo>
                    <a:cubicBezTo>
                      <a:pt x="341741" y="135031"/>
                      <a:pt x="206458" y="0"/>
                      <a:pt x="39878" y="0"/>
                    </a:cubicBezTo>
                    <a:cubicBezTo>
                      <a:pt x="26249" y="0"/>
                      <a:pt x="13124" y="1010"/>
                      <a:pt x="0" y="2524"/>
                    </a:cubicBezTo>
                    <a:lnTo>
                      <a:pt x="9339" y="47198"/>
                    </a:lnTo>
                    <a:cubicBezTo>
                      <a:pt x="19434" y="45936"/>
                      <a:pt x="29530" y="45431"/>
                      <a:pt x="39878" y="45431"/>
                    </a:cubicBezTo>
                    <a:cubicBezTo>
                      <a:pt x="181471" y="45431"/>
                      <a:pt x="296310" y="160270"/>
                      <a:pt x="296310" y="301863"/>
                    </a:cubicBezTo>
                    <a:cubicBezTo>
                      <a:pt x="296310" y="368495"/>
                      <a:pt x="270818" y="429322"/>
                      <a:pt x="229173" y="474752"/>
                    </a:cubicBezTo>
                    <a:lnTo>
                      <a:pt x="209992" y="451785"/>
                    </a:lnTo>
                    <a:cubicBezTo>
                      <a:pt x="201915" y="442446"/>
                      <a:pt x="194596" y="433612"/>
                      <a:pt x="188538" y="426040"/>
                    </a:cubicBezTo>
                    <a:lnTo>
                      <a:pt x="169356" y="403073"/>
                    </a:lnTo>
                    <a:cubicBezTo>
                      <a:pt x="167842" y="416197"/>
                      <a:pt x="154213" y="527503"/>
                      <a:pt x="152951" y="539113"/>
                    </a:cubicBezTo>
                    <a:cubicBezTo>
                      <a:pt x="151436" y="554004"/>
                      <a:pt x="156232" y="558800"/>
                      <a:pt x="171628" y="560819"/>
                    </a:cubicBezTo>
                    <a:cubicBezTo>
                      <a:pt x="193838" y="563595"/>
                      <a:pt x="282176" y="575710"/>
                      <a:pt x="294543" y="576972"/>
                    </a:cubicBezTo>
                    <a:cubicBezTo>
                      <a:pt x="303377" y="577981"/>
                      <a:pt x="308425" y="569905"/>
                      <a:pt x="303882" y="564352"/>
                    </a:cubicBezTo>
                    <a:cubicBezTo>
                      <a:pt x="300853" y="561071"/>
                      <a:pt x="297825" y="557285"/>
                      <a:pt x="294543" y="553247"/>
                    </a:cubicBezTo>
                    <a:close/>
                  </a:path>
                </a:pathLst>
              </a:custGeom>
              <a:grpFill/>
              <a:ln w="2518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endParaRPr lang="de-DE"/>
              </a:p>
            </p:txBody>
          </p:sp>
        </p:grpSp>
      </p:grpSp>
      <p:grpSp>
        <p:nvGrpSpPr>
          <p:cNvPr id="171" name="Picture 29" descr="Icon von einem Karten-Pin">
            <a:extLst>
              <a:ext uri="{FF2B5EF4-FFF2-40B4-BE49-F238E27FC236}">
                <a16:creationId xmlns:a16="http://schemas.microsoft.com/office/drawing/2014/main" id="{9E1421E1-A961-833D-F49F-11E421F2F18A}"/>
              </a:ext>
            </a:extLst>
          </p:cNvPr>
          <p:cNvGrpSpPr/>
          <p:nvPr/>
        </p:nvGrpSpPr>
        <p:grpSpPr>
          <a:xfrm>
            <a:off x="13640962" y="10082655"/>
            <a:ext cx="723617" cy="1020393"/>
            <a:chOff x="6833173" y="5057634"/>
            <a:chExt cx="508320" cy="716797"/>
          </a:xfrm>
          <a:solidFill>
            <a:schemeClr val="accent1"/>
          </a:solidFill>
        </p:grpSpPr>
        <p:sp>
          <p:nvSpPr>
            <p:cNvPr id="172" name="Freeform 111">
              <a:extLst>
                <a:ext uri="{FF2B5EF4-FFF2-40B4-BE49-F238E27FC236}">
                  <a16:creationId xmlns:a16="http://schemas.microsoft.com/office/drawing/2014/main" id="{A37244CF-AE30-4A93-5C27-01B0204BECCB}"/>
                </a:ext>
              </a:extLst>
            </p:cNvPr>
            <p:cNvSpPr/>
            <p:nvPr/>
          </p:nvSpPr>
          <p:spPr>
            <a:xfrm>
              <a:off x="6833173" y="5057634"/>
              <a:ext cx="508320" cy="716797"/>
            </a:xfrm>
            <a:custGeom>
              <a:avLst/>
              <a:gdLst>
                <a:gd name="connsiteX0" fmla="*/ 254160 w 508320"/>
                <a:gd name="connsiteY0" fmla="*/ 0 h 716797"/>
                <a:gd name="connsiteX1" fmla="*/ 0 w 508320"/>
                <a:gd name="connsiteY1" fmla="*/ 254160 h 716797"/>
                <a:gd name="connsiteX2" fmla="*/ 254160 w 508320"/>
                <a:gd name="connsiteY2" fmla="*/ 716798 h 716797"/>
                <a:gd name="connsiteX3" fmla="*/ 508321 w 508320"/>
                <a:gd name="connsiteY3" fmla="*/ 254160 h 716797"/>
                <a:gd name="connsiteX4" fmla="*/ 254160 w 508320"/>
                <a:gd name="connsiteY4" fmla="*/ 0 h 716797"/>
                <a:gd name="connsiteX5" fmla="*/ 254160 w 508320"/>
                <a:gd name="connsiteY5" fmla="*/ 655719 h 716797"/>
                <a:gd name="connsiteX6" fmla="*/ 52750 w 508320"/>
                <a:gd name="connsiteY6" fmla="*/ 256180 h 716797"/>
                <a:gd name="connsiteX7" fmla="*/ 254160 w 508320"/>
                <a:gd name="connsiteY7" fmla="*/ 53507 h 716797"/>
                <a:gd name="connsiteX8" fmla="*/ 455571 w 508320"/>
                <a:gd name="connsiteY8" fmla="*/ 256180 h 716797"/>
                <a:gd name="connsiteX9" fmla="*/ 254160 w 508320"/>
                <a:gd name="connsiteY9" fmla="*/ 655719 h 716797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</a:cxnLst>
              <a:rect l="l" t="t" r="r" b="b"/>
              <a:pathLst>
                <a:path w="508320" h="716797">
                  <a:moveTo>
                    <a:pt x="254160" y="0"/>
                  </a:moveTo>
                  <a:cubicBezTo>
                    <a:pt x="113830" y="0"/>
                    <a:pt x="0" y="113830"/>
                    <a:pt x="0" y="254160"/>
                  </a:cubicBezTo>
                  <a:cubicBezTo>
                    <a:pt x="0" y="484596"/>
                    <a:pt x="199139" y="716798"/>
                    <a:pt x="254160" y="716798"/>
                  </a:cubicBezTo>
                  <a:cubicBezTo>
                    <a:pt x="307920" y="716798"/>
                    <a:pt x="508321" y="491915"/>
                    <a:pt x="508321" y="254160"/>
                  </a:cubicBezTo>
                  <a:cubicBezTo>
                    <a:pt x="508321" y="113830"/>
                    <a:pt x="394491" y="0"/>
                    <a:pt x="254160" y="0"/>
                  </a:cubicBezTo>
                  <a:close/>
                  <a:moveTo>
                    <a:pt x="254160" y="655719"/>
                  </a:moveTo>
                  <a:cubicBezTo>
                    <a:pt x="225388" y="655719"/>
                    <a:pt x="52750" y="470714"/>
                    <a:pt x="52750" y="256180"/>
                  </a:cubicBezTo>
                  <a:cubicBezTo>
                    <a:pt x="52750" y="146641"/>
                    <a:pt x="142855" y="53507"/>
                    <a:pt x="254160" y="53507"/>
                  </a:cubicBezTo>
                  <a:cubicBezTo>
                    <a:pt x="365214" y="53507"/>
                    <a:pt x="455571" y="145379"/>
                    <a:pt x="455571" y="256180"/>
                  </a:cubicBezTo>
                  <a:cubicBezTo>
                    <a:pt x="455571" y="470967"/>
                    <a:pt x="284448" y="655719"/>
                    <a:pt x="254160" y="655719"/>
                  </a:cubicBezTo>
                  <a:close/>
                </a:path>
              </a:pathLst>
            </a:custGeom>
            <a:grpFill/>
            <a:ln w="2518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de-DE"/>
            </a:p>
          </p:txBody>
        </p:sp>
        <p:sp>
          <p:nvSpPr>
            <p:cNvPr id="173" name="Freeform 112">
              <a:extLst>
                <a:ext uri="{FF2B5EF4-FFF2-40B4-BE49-F238E27FC236}">
                  <a16:creationId xmlns:a16="http://schemas.microsoft.com/office/drawing/2014/main" id="{2E47296E-4F25-F2C2-5CA6-B82663883905}"/>
                </a:ext>
              </a:extLst>
            </p:cNvPr>
            <p:cNvSpPr/>
            <p:nvPr/>
          </p:nvSpPr>
          <p:spPr>
            <a:xfrm>
              <a:off x="6963661" y="5193169"/>
              <a:ext cx="247850" cy="240026"/>
            </a:xfrm>
            <a:custGeom>
              <a:avLst/>
              <a:gdLst>
                <a:gd name="connsiteX0" fmla="*/ 123925 w 247850"/>
                <a:gd name="connsiteY0" fmla="*/ 0 h 240026"/>
                <a:gd name="connsiteX1" fmla="*/ 0 w 247850"/>
                <a:gd name="connsiteY1" fmla="*/ 119887 h 240026"/>
                <a:gd name="connsiteX2" fmla="*/ 123925 w 247850"/>
                <a:gd name="connsiteY2" fmla="*/ 240026 h 240026"/>
                <a:gd name="connsiteX3" fmla="*/ 247851 w 247850"/>
                <a:gd name="connsiteY3" fmla="*/ 119887 h 240026"/>
                <a:gd name="connsiteX4" fmla="*/ 123925 w 247850"/>
                <a:gd name="connsiteY4" fmla="*/ 0 h 240026"/>
                <a:gd name="connsiteX5" fmla="*/ 123925 w 247850"/>
                <a:gd name="connsiteY5" fmla="*/ 191819 h 240026"/>
                <a:gd name="connsiteX6" fmla="*/ 51741 w 247850"/>
                <a:gd name="connsiteY6" fmla="*/ 119130 h 240026"/>
                <a:gd name="connsiteX7" fmla="*/ 123925 w 247850"/>
                <a:gd name="connsiteY7" fmla="*/ 46188 h 240026"/>
                <a:gd name="connsiteX8" fmla="*/ 196110 w 247850"/>
                <a:gd name="connsiteY8" fmla="*/ 118877 h 240026"/>
                <a:gd name="connsiteX9" fmla="*/ 123925 w 247850"/>
                <a:gd name="connsiteY9" fmla="*/ 191819 h 240026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</a:cxnLst>
              <a:rect l="l" t="t" r="r" b="b"/>
              <a:pathLst>
                <a:path w="247850" h="240026">
                  <a:moveTo>
                    <a:pt x="123925" y="0"/>
                  </a:moveTo>
                  <a:cubicBezTo>
                    <a:pt x="55527" y="0"/>
                    <a:pt x="0" y="53760"/>
                    <a:pt x="0" y="119887"/>
                  </a:cubicBezTo>
                  <a:cubicBezTo>
                    <a:pt x="0" y="186014"/>
                    <a:pt x="55527" y="240026"/>
                    <a:pt x="123925" y="240026"/>
                  </a:cubicBezTo>
                  <a:cubicBezTo>
                    <a:pt x="192324" y="240026"/>
                    <a:pt x="247851" y="186267"/>
                    <a:pt x="247851" y="119887"/>
                  </a:cubicBezTo>
                  <a:cubicBezTo>
                    <a:pt x="247851" y="53507"/>
                    <a:pt x="192324" y="0"/>
                    <a:pt x="123925" y="0"/>
                  </a:cubicBezTo>
                  <a:close/>
                  <a:moveTo>
                    <a:pt x="123925" y="191819"/>
                  </a:moveTo>
                  <a:cubicBezTo>
                    <a:pt x="84047" y="191819"/>
                    <a:pt x="51741" y="159260"/>
                    <a:pt x="51741" y="119130"/>
                  </a:cubicBezTo>
                  <a:cubicBezTo>
                    <a:pt x="51741" y="78999"/>
                    <a:pt x="84047" y="46188"/>
                    <a:pt x="123925" y="46188"/>
                  </a:cubicBezTo>
                  <a:cubicBezTo>
                    <a:pt x="163803" y="46188"/>
                    <a:pt x="196110" y="78747"/>
                    <a:pt x="196110" y="118877"/>
                  </a:cubicBezTo>
                  <a:cubicBezTo>
                    <a:pt x="196110" y="159008"/>
                    <a:pt x="163803" y="191819"/>
                    <a:pt x="123925" y="191819"/>
                  </a:cubicBezTo>
                  <a:close/>
                </a:path>
              </a:pathLst>
            </a:custGeom>
            <a:grpFill/>
            <a:ln w="2518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de-DE"/>
            </a:p>
          </p:txBody>
        </p:sp>
      </p:grpSp>
      <p:grpSp>
        <p:nvGrpSpPr>
          <p:cNvPr id="174" name="Picture 31" descr="Icon mit einem Flip-Chart auf dem eine aufsteigende Balkengrafik zu sehen ist">
            <a:extLst>
              <a:ext uri="{FF2B5EF4-FFF2-40B4-BE49-F238E27FC236}">
                <a16:creationId xmlns:a16="http://schemas.microsoft.com/office/drawing/2014/main" id="{92F99C7C-F443-E3D6-10FB-12B09944B6A6}"/>
              </a:ext>
            </a:extLst>
          </p:cNvPr>
          <p:cNvGrpSpPr/>
          <p:nvPr/>
        </p:nvGrpSpPr>
        <p:grpSpPr>
          <a:xfrm>
            <a:off x="21494635" y="5769002"/>
            <a:ext cx="743020" cy="848940"/>
            <a:chOff x="10819511" y="2668363"/>
            <a:chExt cx="474500" cy="542142"/>
          </a:xfrm>
          <a:solidFill>
            <a:schemeClr val="accent1"/>
          </a:solidFill>
        </p:grpSpPr>
        <p:sp>
          <p:nvSpPr>
            <p:cNvPr id="175" name="Freeform 32">
              <a:extLst>
                <a:ext uri="{FF2B5EF4-FFF2-40B4-BE49-F238E27FC236}">
                  <a16:creationId xmlns:a16="http://schemas.microsoft.com/office/drawing/2014/main" id="{4F50B1A9-6EFD-7581-C949-54D836D47B8D}"/>
                </a:ext>
              </a:extLst>
            </p:cNvPr>
            <p:cNvSpPr/>
            <p:nvPr/>
          </p:nvSpPr>
          <p:spPr>
            <a:xfrm>
              <a:off x="10819511" y="2668363"/>
              <a:ext cx="474500" cy="399286"/>
            </a:xfrm>
            <a:custGeom>
              <a:avLst/>
              <a:gdLst>
                <a:gd name="connsiteX0" fmla="*/ 8834 w 474500"/>
                <a:gd name="connsiteY0" fmla="*/ 0 h 399286"/>
                <a:gd name="connsiteX1" fmla="*/ 0 w 474500"/>
                <a:gd name="connsiteY1" fmla="*/ 10348 h 399286"/>
                <a:gd name="connsiteX2" fmla="*/ 0 w 474500"/>
                <a:gd name="connsiteY2" fmla="*/ 133516 h 399286"/>
                <a:gd name="connsiteX3" fmla="*/ 40888 w 474500"/>
                <a:gd name="connsiteY3" fmla="*/ 133516 h 399286"/>
                <a:gd name="connsiteX4" fmla="*/ 40888 w 474500"/>
                <a:gd name="connsiteY4" fmla="*/ 399287 h 399286"/>
                <a:gd name="connsiteX5" fmla="*/ 424021 w 474500"/>
                <a:gd name="connsiteY5" fmla="*/ 399287 h 399286"/>
                <a:gd name="connsiteX6" fmla="*/ 433360 w 474500"/>
                <a:gd name="connsiteY6" fmla="*/ 390453 h 399286"/>
                <a:gd name="connsiteX7" fmla="*/ 433360 w 474500"/>
                <a:gd name="connsiteY7" fmla="*/ 133769 h 399286"/>
                <a:gd name="connsiteX8" fmla="*/ 465161 w 474500"/>
                <a:gd name="connsiteY8" fmla="*/ 133769 h 399286"/>
                <a:gd name="connsiteX9" fmla="*/ 474500 w 474500"/>
                <a:gd name="connsiteY9" fmla="*/ 124935 h 399286"/>
                <a:gd name="connsiteX10" fmla="*/ 474500 w 474500"/>
                <a:gd name="connsiteY10" fmla="*/ 0 h 399286"/>
                <a:gd name="connsiteX11" fmla="*/ 8834 w 474500"/>
                <a:gd name="connsiteY11" fmla="*/ 0 h 399286"/>
                <a:gd name="connsiteX12" fmla="*/ 42907 w 474500"/>
                <a:gd name="connsiteY12" fmla="*/ 51236 h 399286"/>
                <a:gd name="connsiteX13" fmla="*/ 48712 w 474500"/>
                <a:gd name="connsiteY13" fmla="*/ 44169 h 399286"/>
                <a:gd name="connsiteX14" fmla="*/ 431846 w 474500"/>
                <a:gd name="connsiteY14" fmla="*/ 44169 h 399286"/>
                <a:gd name="connsiteX15" fmla="*/ 431846 w 474500"/>
                <a:gd name="connsiteY15" fmla="*/ 77990 h 399286"/>
                <a:gd name="connsiteX16" fmla="*/ 420235 w 474500"/>
                <a:gd name="connsiteY16" fmla="*/ 89600 h 399286"/>
                <a:gd name="connsiteX17" fmla="*/ 42907 w 474500"/>
                <a:gd name="connsiteY17" fmla="*/ 89600 h 399286"/>
                <a:gd name="connsiteX18" fmla="*/ 42907 w 474500"/>
                <a:gd name="connsiteY18" fmla="*/ 51236 h 399286"/>
                <a:gd name="connsiteX19" fmla="*/ 390705 w 474500"/>
                <a:gd name="connsiteY19" fmla="*/ 343760 h 399286"/>
                <a:gd name="connsiteX20" fmla="*/ 379095 w 474500"/>
                <a:gd name="connsiteY20" fmla="*/ 355370 h 399286"/>
                <a:gd name="connsiteX21" fmla="*/ 83795 w 474500"/>
                <a:gd name="connsiteY21" fmla="*/ 355370 h 399286"/>
                <a:gd name="connsiteX22" fmla="*/ 83795 w 474500"/>
                <a:gd name="connsiteY22" fmla="*/ 134021 h 399286"/>
                <a:gd name="connsiteX23" fmla="*/ 390705 w 474500"/>
                <a:gd name="connsiteY23" fmla="*/ 134021 h 399286"/>
                <a:gd name="connsiteX24" fmla="*/ 390705 w 474500"/>
                <a:gd name="connsiteY24" fmla="*/ 343760 h 399286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  <a:cxn ang="0">
                  <a:pos x="connsiteX22" y="connsiteY22"/>
                </a:cxn>
                <a:cxn ang="0">
                  <a:pos x="connsiteX23" y="connsiteY23"/>
                </a:cxn>
                <a:cxn ang="0">
                  <a:pos x="connsiteX24" y="connsiteY24"/>
                </a:cxn>
              </a:cxnLst>
              <a:rect l="l" t="t" r="r" b="b"/>
              <a:pathLst>
                <a:path w="474500" h="399286">
                  <a:moveTo>
                    <a:pt x="8834" y="0"/>
                  </a:moveTo>
                  <a:cubicBezTo>
                    <a:pt x="2524" y="0"/>
                    <a:pt x="0" y="2776"/>
                    <a:pt x="0" y="10348"/>
                  </a:cubicBezTo>
                  <a:cubicBezTo>
                    <a:pt x="0" y="20696"/>
                    <a:pt x="0" y="133516"/>
                    <a:pt x="0" y="133516"/>
                  </a:cubicBezTo>
                  <a:cubicBezTo>
                    <a:pt x="0" y="133516"/>
                    <a:pt x="15396" y="133516"/>
                    <a:pt x="40888" y="133516"/>
                  </a:cubicBezTo>
                  <a:lnTo>
                    <a:pt x="40888" y="399287"/>
                  </a:lnTo>
                  <a:cubicBezTo>
                    <a:pt x="40888" y="399287"/>
                    <a:pt x="414935" y="399287"/>
                    <a:pt x="424021" y="399287"/>
                  </a:cubicBezTo>
                  <a:cubicBezTo>
                    <a:pt x="430836" y="399287"/>
                    <a:pt x="433360" y="396763"/>
                    <a:pt x="433360" y="390453"/>
                  </a:cubicBezTo>
                  <a:cubicBezTo>
                    <a:pt x="433360" y="384648"/>
                    <a:pt x="433360" y="222106"/>
                    <a:pt x="433360" y="133769"/>
                  </a:cubicBezTo>
                  <a:cubicBezTo>
                    <a:pt x="452289" y="133769"/>
                    <a:pt x="463647" y="133769"/>
                    <a:pt x="465161" y="133769"/>
                  </a:cubicBezTo>
                  <a:cubicBezTo>
                    <a:pt x="471976" y="133769"/>
                    <a:pt x="474500" y="131245"/>
                    <a:pt x="474500" y="124935"/>
                  </a:cubicBezTo>
                  <a:cubicBezTo>
                    <a:pt x="474500" y="117363"/>
                    <a:pt x="474500" y="0"/>
                    <a:pt x="474500" y="0"/>
                  </a:cubicBezTo>
                  <a:cubicBezTo>
                    <a:pt x="474500" y="0"/>
                    <a:pt x="16406" y="0"/>
                    <a:pt x="8834" y="0"/>
                  </a:cubicBezTo>
                  <a:close/>
                  <a:moveTo>
                    <a:pt x="42907" y="51236"/>
                  </a:moveTo>
                  <a:cubicBezTo>
                    <a:pt x="42907" y="46945"/>
                    <a:pt x="44674" y="44169"/>
                    <a:pt x="48712" y="44169"/>
                  </a:cubicBezTo>
                  <a:cubicBezTo>
                    <a:pt x="51993" y="44169"/>
                    <a:pt x="431846" y="44169"/>
                    <a:pt x="431846" y="44169"/>
                  </a:cubicBezTo>
                  <a:cubicBezTo>
                    <a:pt x="431846" y="44169"/>
                    <a:pt x="431846" y="71427"/>
                    <a:pt x="431846" y="77990"/>
                  </a:cubicBezTo>
                  <a:cubicBezTo>
                    <a:pt x="431846" y="85561"/>
                    <a:pt x="428817" y="89600"/>
                    <a:pt x="420235" y="89600"/>
                  </a:cubicBezTo>
                  <a:lnTo>
                    <a:pt x="42907" y="89600"/>
                  </a:lnTo>
                  <a:cubicBezTo>
                    <a:pt x="42907" y="89600"/>
                    <a:pt x="42907" y="55779"/>
                    <a:pt x="42907" y="51236"/>
                  </a:cubicBezTo>
                  <a:close/>
                  <a:moveTo>
                    <a:pt x="390705" y="343760"/>
                  </a:moveTo>
                  <a:cubicBezTo>
                    <a:pt x="390705" y="351332"/>
                    <a:pt x="387677" y="355370"/>
                    <a:pt x="379095" y="355370"/>
                  </a:cubicBezTo>
                  <a:cubicBezTo>
                    <a:pt x="366728" y="355370"/>
                    <a:pt x="83795" y="355370"/>
                    <a:pt x="83795" y="355370"/>
                  </a:cubicBezTo>
                  <a:lnTo>
                    <a:pt x="83795" y="134021"/>
                  </a:lnTo>
                  <a:lnTo>
                    <a:pt x="390705" y="134021"/>
                  </a:lnTo>
                  <a:cubicBezTo>
                    <a:pt x="390705" y="133769"/>
                    <a:pt x="390705" y="337198"/>
                    <a:pt x="390705" y="343760"/>
                  </a:cubicBezTo>
                  <a:close/>
                </a:path>
              </a:pathLst>
            </a:custGeom>
            <a:grpFill/>
            <a:ln w="2518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de-DE"/>
            </a:p>
          </p:txBody>
        </p:sp>
        <p:sp>
          <p:nvSpPr>
            <p:cNvPr id="176" name="Freeform 34">
              <a:extLst>
                <a:ext uri="{FF2B5EF4-FFF2-40B4-BE49-F238E27FC236}">
                  <a16:creationId xmlns:a16="http://schemas.microsoft.com/office/drawing/2014/main" id="{8B191B6B-E5C9-E7BF-F7F4-18DE7CF589D9}"/>
                </a:ext>
              </a:extLst>
            </p:cNvPr>
            <p:cNvSpPr/>
            <p:nvPr/>
          </p:nvSpPr>
          <p:spPr>
            <a:xfrm>
              <a:off x="11119355" y="2832923"/>
              <a:ext cx="47450" cy="159766"/>
            </a:xfrm>
            <a:custGeom>
              <a:avLst/>
              <a:gdLst>
                <a:gd name="connsiteX0" fmla="*/ 41393 w 47450"/>
                <a:gd name="connsiteY0" fmla="*/ 159765 h 159766"/>
                <a:gd name="connsiteX1" fmla="*/ 47450 w 47450"/>
                <a:gd name="connsiteY1" fmla="*/ 153455 h 159766"/>
                <a:gd name="connsiteX2" fmla="*/ 47450 w 47450"/>
                <a:gd name="connsiteY2" fmla="*/ 0 h 159766"/>
                <a:gd name="connsiteX3" fmla="*/ 6057 w 47450"/>
                <a:gd name="connsiteY3" fmla="*/ 0 h 159766"/>
                <a:gd name="connsiteX4" fmla="*/ 0 w 47450"/>
                <a:gd name="connsiteY4" fmla="*/ 7067 h 159766"/>
                <a:gd name="connsiteX5" fmla="*/ 0 w 47450"/>
                <a:gd name="connsiteY5" fmla="*/ 159513 h 159766"/>
                <a:gd name="connsiteX6" fmla="*/ 41393 w 47450"/>
                <a:gd name="connsiteY6" fmla="*/ 159513 h 159766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</a:cxnLst>
              <a:rect l="l" t="t" r="r" b="b"/>
              <a:pathLst>
                <a:path w="47450" h="159766">
                  <a:moveTo>
                    <a:pt x="41393" y="159765"/>
                  </a:moveTo>
                  <a:cubicBezTo>
                    <a:pt x="41393" y="159765"/>
                    <a:pt x="47450" y="160018"/>
                    <a:pt x="47450" y="153455"/>
                  </a:cubicBezTo>
                  <a:cubicBezTo>
                    <a:pt x="47450" y="150931"/>
                    <a:pt x="47450" y="0"/>
                    <a:pt x="47450" y="0"/>
                  </a:cubicBezTo>
                  <a:lnTo>
                    <a:pt x="6057" y="0"/>
                  </a:lnTo>
                  <a:cubicBezTo>
                    <a:pt x="6057" y="0"/>
                    <a:pt x="0" y="252"/>
                    <a:pt x="0" y="7067"/>
                  </a:cubicBezTo>
                  <a:cubicBezTo>
                    <a:pt x="0" y="12115"/>
                    <a:pt x="0" y="159513"/>
                    <a:pt x="0" y="159513"/>
                  </a:cubicBezTo>
                  <a:lnTo>
                    <a:pt x="41393" y="159513"/>
                  </a:lnTo>
                  <a:close/>
                </a:path>
              </a:pathLst>
            </a:custGeom>
            <a:grpFill/>
            <a:ln w="2518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de-DE"/>
            </a:p>
          </p:txBody>
        </p:sp>
        <p:sp>
          <p:nvSpPr>
            <p:cNvPr id="177" name="Freeform 36">
              <a:extLst>
                <a:ext uri="{FF2B5EF4-FFF2-40B4-BE49-F238E27FC236}">
                  <a16:creationId xmlns:a16="http://schemas.microsoft.com/office/drawing/2014/main" id="{EB746627-864F-AAA3-9491-CAE312129DE3}"/>
                </a:ext>
              </a:extLst>
            </p:cNvPr>
            <p:cNvSpPr/>
            <p:nvPr/>
          </p:nvSpPr>
          <p:spPr>
            <a:xfrm>
              <a:off x="11032027" y="2886178"/>
              <a:ext cx="47450" cy="106511"/>
            </a:xfrm>
            <a:custGeom>
              <a:avLst/>
              <a:gdLst>
                <a:gd name="connsiteX0" fmla="*/ 41393 w 47450"/>
                <a:gd name="connsiteY0" fmla="*/ 106510 h 106511"/>
                <a:gd name="connsiteX1" fmla="*/ 47450 w 47450"/>
                <a:gd name="connsiteY1" fmla="*/ 100200 h 106511"/>
                <a:gd name="connsiteX2" fmla="*/ 47450 w 47450"/>
                <a:gd name="connsiteY2" fmla="*/ 0 h 106511"/>
                <a:gd name="connsiteX3" fmla="*/ 6057 w 47450"/>
                <a:gd name="connsiteY3" fmla="*/ 0 h 106511"/>
                <a:gd name="connsiteX4" fmla="*/ 0 w 47450"/>
                <a:gd name="connsiteY4" fmla="*/ 7067 h 106511"/>
                <a:gd name="connsiteX5" fmla="*/ 0 w 47450"/>
                <a:gd name="connsiteY5" fmla="*/ 106258 h 106511"/>
                <a:gd name="connsiteX6" fmla="*/ 41393 w 47450"/>
                <a:gd name="connsiteY6" fmla="*/ 106258 h 106511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</a:cxnLst>
              <a:rect l="l" t="t" r="r" b="b"/>
              <a:pathLst>
                <a:path w="47450" h="106511">
                  <a:moveTo>
                    <a:pt x="41393" y="106510"/>
                  </a:moveTo>
                  <a:cubicBezTo>
                    <a:pt x="41393" y="106510"/>
                    <a:pt x="47450" y="106763"/>
                    <a:pt x="47450" y="100200"/>
                  </a:cubicBezTo>
                  <a:cubicBezTo>
                    <a:pt x="47450" y="97676"/>
                    <a:pt x="47450" y="0"/>
                    <a:pt x="47450" y="0"/>
                  </a:cubicBezTo>
                  <a:lnTo>
                    <a:pt x="6057" y="0"/>
                  </a:lnTo>
                  <a:cubicBezTo>
                    <a:pt x="6057" y="0"/>
                    <a:pt x="0" y="252"/>
                    <a:pt x="0" y="7067"/>
                  </a:cubicBezTo>
                  <a:cubicBezTo>
                    <a:pt x="0" y="12115"/>
                    <a:pt x="0" y="106258"/>
                    <a:pt x="0" y="106258"/>
                  </a:cubicBezTo>
                  <a:lnTo>
                    <a:pt x="41393" y="106258"/>
                  </a:lnTo>
                  <a:close/>
                </a:path>
              </a:pathLst>
            </a:custGeom>
            <a:grpFill/>
            <a:ln w="2518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de-DE"/>
            </a:p>
          </p:txBody>
        </p:sp>
        <p:sp>
          <p:nvSpPr>
            <p:cNvPr id="178" name="Freeform 38">
              <a:extLst>
                <a:ext uri="{FF2B5EF4-FFF2-40B4-BE49-F238E27FC236}">
                  <a16:creationId xmlns:a16="http://schemas.microsoft.com/office/drawing/2014/main" id="{D3577058-D739-E381-B191-AB1B3FF0674C}"/>
                </a:ext>
              </a:extLst>
            </p:cNvPr>
            <p:cNvSpPr/>
            <p:nvPr/>
          </p:nvSpPr>
          <p:spPr>
            <a:xfrm>
              <a:off x="11036318" y="3095918"/>
              <a:ext cx="39121" cy="114587"/>
            </a:xfrm>
            <a:custGeom>
              <a:avLst/>
              <a:gdLst>
                <a:gd name="connsiteX0" fmla="*/ 6057 w 39121"/>
                <a:gd name="connsiteY0" fmla="*/ 0 h 114587"/>
                <a:gd name="connsiteX1" fmla="*/ 0 w 39121"/>
                <a:gd name="connsiteY1" fmla="*/ 7067 h 114587"/>
                <a:gd name="connsiteX2" fmla="*/ 0 w 39121"/>
                <a:gd name="connsiteY2" fmla="*/ 114587 h 114587"/>
                <a:gd name="connsiteX3" fmla="*/ 33064 w 39121"/>
                <a:gd name="connsiteY3" fmla="*/ 114587 h 114587"/>
                <a:gd name="connsiteX4" fmla="*/ 39121 w 39121"/>
                <a:gd name="connsiteY4" fmla="*/ 108277 h 114587"/>
                <a:gd name="connsiteX5" fmla="*/ 39121 w 39121"/>
                <a:gd name="connsiteY5" fmla="*/ 0 h 114587"/>
                <a:gd name="connsiteX6" fmla="*/ 6057 w 39121"/>
                <a:gd name="connsiteY6" fmla="*/ 0 h 114587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</a:cxnLst>
              <a:rect l="l" t="t" r="r" b="b"/>
              <a:pathLst>
                <a:path w="39121" h="114587">
                  <a:moveTo>
                    <a:pt x="6057" y="0"/>
                  </a:moveTo>
                  <a:cubicBezTo>
                    <a:pt x="6057" y="0"/>
                    <a:pt x="0" y="252"/>
                    <a:pt x="0" y="7067"/>
                  </a:cubicBezTo>
                  <a:cubicBezTo>
                    <a:pt x="0" y="12115"/>
                    <a:pt x="0" y="114587"/>
                    <a:pt x="0" y="114587"/>
                  </a:cubicBezTo>
                  <a:lnTo>
                    <a:pt x="33064" y="114587"/>
                  </a:lnTo>
                  <a:cubicBezTo>
                    <a:pt x="33064" y="114587"/>
                    <a:pt x="39121" y="114839"/>
                    <a:pt x="39121" y="108277"/>
                  </a:cubicBezTo>
                  <a:cubicBezTo>
                    <a:pt x="39121" y="105753"/>
                    <a:pt x="39121" y="0"/>
                    <a:pt x="39121" y="0"/>
                  </a:cubicBezTo>
                  <a:lnTo>
                    <a:pt x="6057" y="0"/>
                  </a:lnTo>
                  <a:close/>
                </a:path>
              </a:pathLst>
            </a:custGeom>
            <a:grpFill/>
            <a:ln w="2518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de-DE"/>
            </a:p>
          </p:txBody>
        </p:sp>
        <p:sp>
          <p:nvSpPr>
            <p:cNvPr id="179" name="Freeform 40">
              <a:extLst>
                <a:ext uri="{FF2B5EF4-FFF2-40B4-BE49-F238E27FC236}">
                  <a16:creationId xmlns:a16="http://schemas.microsoft.com/office/drawing/2014/main" id="{3D7D69AF-003F-323C-983C-9298B74FC40B}"/>
                </a:ext>
              </a:extLst>
            </p:cNvPr>
            <p:cNvSpPr/>
            <p:nvPr/>
          </p:nvSpPr>
          <p:spPr>
            <a:xfrm>
              <a:off x="11112197" y="3095918"/>
              <a:ext cx="90260" cy="114587"/>
            </a:xfrm>
            <a:custGeom>
              <a:avLst/>
              <a:gdLst>
                <a:gd name="connsiteX0" fmla="*/ 41231 w 90260"/>
                <a:gd name="connsiteY0" fmla="*/ 0 h 114587"/>
                <a:gd name="connsiteX1" fmla="*/ 3877 w 90260"/>
                <a:gd name="connsiteY1" fmla="*/ 0 h 114587"/>
                <a:gd name="connsiteX2" fmla="*/ 848 w 90260"/>
                <a:gd name="connsiteY2" fmla="*/ 7067 h 114587"/>
                <a:gd name="connsiteX3" fmla="*/ 48803 w 90260"/>
                <a:gd name="connsiteY3" fmla="*/ 114587 h 114587"/>
                <a:gd name="connsiteX4" fmla="*/ 86157 w 90260"/>
                <a:gd name="connsiteY4" fmla="*/ 114587 h 114587"/>
                <a:gd name="connsiteX5" fmla="*/ 89438 w 90260"/>
                <a:gd name="connsiteY5" fmla="*/ 108277 h 114587"/>
                <a:gd name="connsiteX6" fmla="*/ 41231 w 90260"/>
                <a:gd name="connsiteY6" fmla="*/ 0 h 114587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</a:cxnLst>
              <a:rect l="l" t="t" r="r" b="b"/>
              <a:pathLst>
                <a:path w="90260" h="114587">
                  <a:moveTo>
                    <a:pt x="41231" y="0"/>
                  </a:moveTo>
                  <a:lnTo>
                    <a:pt x="3877" y="0"/>
                  </a:lnTo>
                  <a:cubicBezTo>
                    <a:pt x="3877" y="0"/>
                    <a:pt x="-2181" y="252"/>
                    <a:pt x="848" y="7067"/>
                  </a:cubicBezTo>
                  <a:cubicBezTo>
                    <a:pt x="3120" y="12115"/>
                    <a:pt x="48803" y="114587"/>
                    <a:pt x="48803" y="114587"/>
                  </a:cubicBezTo>
                  <a:lnTo>
                    <a:pt x="86157" y="114587"/>
                  </a:lnTo>
                  <a:cubicBezTo>
                    <a:pt x="86157" y="114587"/>
                    <a:pt x="92467" y="114839"/>
                    <a:pt x="89438" y="108277"/>
                  </a:cubicBezTo>
                  <a:cubicBezTo>
                    <a:pt x="88429" y="105753"/>
                    <a:pt x="41231" y="0"/>
                    <a:pt x="41231" y="0"/>
                  </a:cubicBezTo>
                  <a:close/>
                </a:path>
              </a:pathLst>
            </a:custGeom>
            <a:grpFill/>
            <a:ln w="2518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de-DE"/>
            </a:p>
          </p:txBody>
        </p:sp>
        <p:sp>
          <p:nvSpPr>
            <p:cNvPr id="180" name="Freeform 42">
              <a:extLst>
                <a:ext uri="{FF2B5EF4-FFF2-40B4-BE49-F238E27FC236}">
                  <a16:creationId xmlns:a16="http://schemas.microsoft.com/office/drawing/2014/main" id="{F24DD5BB-C83D-631D-93D8-E9D3AD31F70A}"/>
                </a:ext>
              </a:extLst>
            </p:cNvPr>
            <p:cNvSpPr/>
            <p:nvPr/>
          </p:nvSpPr>
          <p:spPr>
            <a:xfrm>
              <a:off x="10944699" y="2939434"/>
              <a:ext cx="47449" cy="53256"/>
            </a:xfrm>
            <a:custGeom>
              <a:avLst/>
              <a:gdLst>
                <a:gd name="connsiteX0" fmla="*/ 41393 w 47449"/>
                <a:gd name="connsiteY0" fmla="*/ 53255 h 53256"/>
                <a:gd name="connsiteX1" fmla="*/ 47450 w 47449"/>
                <a:gd name="connsiteY1" fmla="*/ 46945 h 53256"/>
                <a:gd name="connsiteX2" fmla="*/ 47450 w 47449"/>
                <a:gd name="connsiteY2" fmla="*/ 0 h 53256"/>
                <a:gd name="connsiteX3" fmla="*/ 6057 w 47449"/>
                <a:gd name="connsiteY3" fmla="*/ 0 h 53256"/>
                <a:gd name="connsiteX4" fmla="*/ 0 w 47449"/>
                <a:gd name="connsiteY4" fmla="*/ 7067 h 53256"/>
                <a:gd name="connsiteX5" fmla="*/ 0 w 47449"/>
                <a:gd name="connsiteY5" fmla="*/ 53003 h 53256"/>
                <a:gd name="connsiteX6" fmla="*/ 41393 w 47449"/>
                <a:gd name="connsiteY6" fmla="*/ 53003 h 53256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</a:cxnLst>
              <a:rect l="l" t="t" r="r" b="b"/>
              <a:pathLst>
                <a:path w="47449" h="53256">
                  <a:moveTo>
                    <a:pt x="41393" y="53255"/>
                  </a:moveTo>
                  <a:cubicBezTo>
                    <a:pt x="41393" y="53255"/>
                    <a:pt x="47450" y="53507"/>
                    <a:pt x="47450" y="46945"/>
                  </a:cubicBezTo>
                  <a:cubicBezTo>
                    <a:pt x="47450" y="44421"/>
                    <a:pt x="47450" y="0"/>
                    <a:pt x="47450" y="0"/>
                  </a:cubicBezTo>
                  <a:lnTo>
                    <a:pt x="6057" y="0"/>
                  </a:lnTo>
                  <a:cubicBezTo>
                    <a:pt x="6057" y="0"/>
                    <a:pt x="0" y="252"/>
                    <a:pt x="0" y="7067"/>
                  </a:cubicBezTo>
                  <a:cubicBezTo>
                    <a:pt x="0" y="12115"/>
                    <a:pt x="0" y="53003"/>
                    <a:pt x="0" y="53003"/>
                  </a:cubicBezTo>
                  <a:lnTo>
                    <a:pt x="41393" y="53003"/>
                  </a:lnTo>
                  <a:close/>
                </a:path>
              </a:pathLst>
            </a:custGeom>
            <a:grpFill/>
            <a:ln w="2518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de-DE"/>
            </a:p>
          </p:txBody>
        </p:sp>
        <p:sp>
          <p:nvSpPr>
            <p:cNvPr id="181" name="Freeform 43">
              <a:extLst>
                <a:ext uri="{FF2B5EF4-FFF2-40B4-BE49-F238E27FC236}">
                  <a16:creationId xmlns:a16="http://schemas.microsoft.com/office/drawing/2014/main" id="{2E5F8924-4C08-C3CD-BC7F-1572B52FEB1B}"/>
                </a:ext>
              </a:extLst>
            </p:cNvPr>
            <p:cNvSpPr/>
            <p:nvPr/>
          </p:nvSpPr>
          <p:spPr>
            <a:xfrm>
              <a:off x="10909111" y="3095918"/>
              <a:ext cx="94395" cy="114587"/>
            </a:xfrm>
            <a:custGeom>
              <a:avLst/>
              <a:gdLst>
                <a:gd name="connsiteX0" fmla="*/ 47955 w 94395"/>
                <a:gd name="connsiteY0" fmla="*/ 7067 h 114587"/>
                <a:gd name="connsiteX1" fmla="*/ 0 w 94395"/>
                <a:gd name="connsiteY1" fmla="*/ 114587 h 114587"/>
                <a:gd name="connsiteX2" fmla="*/ 37354 w 94395"/>
                <a:gd name="connsiteY2" fmla="*/ 114587 h 114587"/>
                <a:gd name="connsiteX3" fmla="*/ 46188 w 94395"/>
                <a:gd name="connsiteY3" fmla="*/ 108277 h 114587"/>
                <a:gd name="connsiteX4" fmla="*/ 94395 w 94395"/>
                <a:gd name="connsiteY4" fmla="*/ 0 h 114587"/>
                <a:gd name="connsiteX5" fmla="*/ 57041 w 94395"/>
                <a:gd name="connsiteY5" fmla="*/ 0 h 114587"/>
                <a:gd name="connsiteX6" fmla="*/ 47955 w 94395"/>
                <a:gd name="connsiteY6" fmla="*/ 7067 h 114587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</a:cxnLst>
              <a:rect l="l" t="t" r="r" b="b"/>
              <a:pathLst>
                <a:path w="94395" h="114587">
                  <a:moveTo>
                    <a:pt x="47955" y="7067"/>
                  </a:moveTo>
                  <a:cubicBezTo>
                    <a:pt x="45683" y="12115"/>
                    <a:pt x="0" y="114587"/>
                    <a:pt x="0" y="114587"/>
                  </a:cubicBezTo>
                  <a:lnTo>
                    <a:pt x="37354" y="114587"/>
                  </a:lnTo>
                  <a:cubicBezTo>
                    <a:pt x="37354" y="114587"/>
                    <a:pt x="43412" y="114839"/>
                    <a:pt x="46188" y="108277"/>
                  </a:cubicBezTo>
                  <a:cubicBezTo>
                    <a:pt x="47198" y="105753"/>
                    <a:pt x="94395" y="0"/>
                    <a:pt x="94395" y="0"/>
                  </a:cubicBezTo>
                  <a:lnTo>
                    <a:pt x="57041" y="0"/>
                  </a:lnTo>
                  <a:cubicBezTo>
                    <a:pt x="57293" y="0"/>
                    <a:pt x="50984" y="252"/>
                    <a:pt x="47955" y="7067"/>
                  </a:cubicBezTo>
                  <a:close/>
                </a:path>
              </a:pathLst>
            </a:custGeom>
            <a:grpFill/>
            <a:ln w="2518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de-DE"/>
            </a:p>
          </p:txBody>
        </p:sp>
      </p:grpSp>
      <p:sp>
        <p:nvSpPr>
          <p:cNvPr id="182" name="Picture 33" descr="Icon bestehend aus drei ineinandergreifenden Puzzleteilen">
            <a:extLst>
              <a:ext uri="{FF2B5EF4-FFF2-40B4-BE49-F238E27FC236}">
                <a16:creationId xmlns:a16="http://schemas.microsoft.com/office/drawing/2014/main" id="{C28588C4-DDDD-6E52-E971-01392C0F7B57}"/>
              </a:ext>
            </a:extLst>
          </p:cNvPr>
          <p:cNvSpPr/>
          <p:nvPr/>
        </p:nvSpPr>
        <p:spPr>
          <a:xfrm>
            <a:off x="17471652" y="5793129"/>
            <a:ext cx="925612" cy="800328"/>
          </a:xfrm>
          <a:custGeom>
            <a:avLst/>
            <a:gdLst>
              <a:gd name="connsiteX0" fmla="*/ 458852 w 591105"/>
              <a:gd name="connsiteY0" fmla="*/ 244822 h 511097"/>
              <a:gd name="connsiteX1" fmla="*/ 458852 w 591105"/>
              <a:gd name="connsiteY1" fmla="*/ 284700 h 511097"/>
              <a:gd name="connsiteX2" fmla="*/ 434117 w 591105"/>
              <a:gd name="connsiteY2" fmla="*/ 309435 h 511097"/>
              <a:gd name="connsiteX3" fmla="*/ 409382 w 591105"/>
              <a:gd name="connsiteY3" fmla="*/ 284700 h 511097"/>
              <a:gd name="connsiteX4" fmla="*/ 409382 w 591105"/>
              <a:gd name="connsiteY4" fmla="*/ 244822 h 511097"/>
              <a:gd name="connsiteX5" fmla="*/ 312968 w 591105"/>
              <a:gd name="connsiteY5" fmla="*/ 244822 h 511097"/>
              <a:gd name="connsiteX6" fmla="*/ 312968 w 591105"/>
              <a:gd name="connsiteY6" fmla="*/ 200905 h 511097"/>
              <a:gd name="connsiteX7" fmla="*/ 371776 w 591105"/>
              <a:gd name="connsiteY7" fmla="*/ 138564 h 511097"/>
              <a:gd name="connsiteX8" fmla="*/ 312968 w 591105"/>
              <a:gd name="connsiteY8" fmla="*/ 76475 h 511097"/>
              <a:gd name="connsiteX9" fmla="*/ 312968 w 591105"/>
              <a:gd name="connsiteY9" fmla="*/ 0 h 511097"/>
              <a:gd name="connsiteX10" fmla="*/ 0 w 591105"/>
              <a:gd name="connsiteY10" fmla="*/ 0 h 511097"/>
              <a:gd name="connsiteX11" fmla="*/ 0 w 591105"/>
              <a:gd name="connsiteY11" fmla="*/ 511097 h 511097"/>
              <a:gd name="connsiteX12" fmla="*/ 581010 w 591105"/>
              <a:gd name="connsiteY12" fmla="*/ 511097 h 511097"/>
              <a:gd name="connsiteX13" fmla="*/ 591106 w 591105"/>
              <a:gd name="connsiteY13" fmla="*/ 501506 h 511097"/>
              <a:gd name="connsiteX14" fmla="*/ 591106 w 591105"/>
              <a:gd name="connsiteY14" fmla="*/ 244822 h 511097"/>
              <a:gd name="connsiteX15" fmla="*/ 458852 w 591105"/>
              <a:gd name="connsiteY15" fmla="*/ 244822 h 511097"/>
              <a:gd name="connsiteX16" fmla="*/ 44169 w 591105"/>
              <a:gd name="connsiteY16" fmla="*/ 232202 h 511097"/>
              <a:gd name="connsiteX17" fmla="*/ 44169 w 591105"/>
              <a:gd name="connsiteY17" fmla="*/ 41140 h 511097"/>
              <a:gd name="connsiteX18" fmla="*/ 269556 w 591105"/>
              <a:gd name="connsiteY18" fmla="*/ 41140 h 511097"/>
              <a:gd name="connsiteX19" fmla="*/ 269556 w 591105"/>
              <a:gd name="connsiteY19" fmla="*/ 114082 h 511097"/>
              <a:gd name="connsiteX20" fmla="*/ 309435 w 591105"/>
              <a:gd name="connsiteY20" fmla="*/ 114082 h 511097"/>
              <a:gd name="connsiteX21" fmla="*/ 334169 w 591105"/>
              <a:gd name="connsiteY21" fmla="*/ 138816 h 511097"/>
              <a:gd name="connsiteX22" fmla="*/ 309435 w 591105"/>
              <a:gd name="connsiteY22" fmla="*/ 163551 h 511097"/>
              <a:gd name="connsiteX23" fmla="*/ 269556 w 591105"/>
              <a:gd name="connsiteY23" fmla="*/ 163551 h 511097"/>
              <a:gd name="connsiteX24" fmla="*/ 269556 w 591105"/>
              <a:gd name="connsiteY24" fmla="*/ 244822 h 511097"/>
              <a:gd name="connsiteX25" fmla="*/ 220087 w 591105"/>
              <a:gd name="connsiteY25" fmla="*/ 244822 h 511097"/>
              <a:gd name="connsiteX26" fmla="*/ 157746 w 591105"/>
              <a:gd name="connsiteY26" fmla="*/ 186014 h 511097"/>
              <a:gd name="connsiteX27" fmla="*/ 95405 w 591105"/>
              <a:gd name="connsiteY27" fmla="*/ 244822 h 511097"/>
              <a:gd name="connsiteX28" fmla="*/ 55527 w 591105"/>
              <a:gd name="connsiteY28" fmla="*/ 244822 h 511097"/>
              <a:gd name="connsiteX29" fmla="*/ 44169 w 591105"/>
              <a:gd name="connsiteY29" fmla="*/ 232202 h 511097"/>
              <a:gd name="connsiteX30" fmla="*/ 258703 w 591105"/>
              <a:gd name="connsiteY30" fmla="*/ 468695 h 511097"/>
              <a:gd name="connsiteX31" fmla="*/ 42402 w 591105"/>
              <a:gd name="connsiteY31" fmla="*/ 468695 h 511097"/>
              <a:gd name="connsiteX32" fmla="*/ 42402 w 591105"/>
              <a:gd name="connsiteY32" fmla="*/ 414430 h 511097"/>
              <a:gd name="connsiteX33" fmla="*/ 42402 w 591105"/>
              <a:gd name="connsiteY33" fmla="*/ 412411 h 511097"/>
              <a:gd name="connsiteX34" fmla="*/ 42402 w 591105"/>
              <a:gd name="connsiteY34" fmla="*/ 288234 h 511097"/>
              <a:gd name="connsiteX35" fmla="*/ 133011 w 591105"/>
              <a:gd name="connsiteY35" fmla="*/ 288234 h 511097"/>
              <a:gd name="connsiteX36" fmla="*/ 133011 w 591105"/>
              <a:gd name="connsiteY36" fmla="*/ 248355 h 511097"/>
              <a:gd name="connsiteX37" fmla="*/ 157746 w 591105"/>
              <a:gd name="connsiteY37" fmla="*/ 223621 h 511097"/>
              <a:gd name="connsiteX38" fmla="*/ 182481 w 591105"/>
              <a:gd name="connsiteY38" fmla="*/ 248355 h 511097"/>
              <a:gd name="connsiteX39" fmla="*/ 182481 w 591105"/>
              <a:gd name="connsiteY39" fmla="*/ 288234 h 511097"/>
              <a:gd name="connsiteX40" fmla="*/ 271323 w 591105"/>
              <a:gd name="connsiteY40" fmla="*/ 288234 h 511097"/>
              <a:gd name="connsiteX41" fmla="*/ 271323 w 591105"/>
              <a:gd name="connsiteY41" fmla="*/ 318773 h 511097"/>
              <a:gd name="connsiteX42" fmla="*/ 210749 w 591105"/>
              <a:gd name="connsiteY42" fmla="*/ 381114 h 511097"/>
              <a:gd name="connsiteX43" fmla="*/ 271323 w 591105"/>
              <a:gd name="connsiteY43" fmla="*/ 443456 h 511097"/>
              <a:gd name="connsiteX44" fmla="*/ 271323 w 591105"/>
              <a:gd name="connsiteY44" fmla="*/ 458852 h 511097"/>
              <a:gd name="connsiteX45" fmla="*/ 258703 w 591105"/>
              <a:gd name="connsiteY45" fmla="*/ 468695 h 511097"/>
              <a:gd name="connsiteX46" fmla="*/ 547189 w 591105"/>
              <a:gd name="connsiteY46" fmla="*/ 456075 h 511097"/>
              <a:gd name="connsiteX47" fmla="*/ 534570 w 591105"/>
              <a:gd name="connsiteY47" fmla="*/ 468695 h 511097"/>
              <a:gd name="connsiteX48" fmla="*/ 313473 w 591105"/>
              <a:gd name="connsiteY48" fmla="*/ 468695 h 511097"/>
              <a:gd name="connsiteX49" fmla="*/ 313221 w 591105"/>
              <a:gd name="connsiteY49" fmla="*/ 405849 h 511097"/>
              <a:gd name="connsiteX50" fmla="*/ 273342 w 591105"/>
              <a:gd name="connsiteY50" fmla="*/ 405849 h 511097"/>
              <a:gd name="connsiteX51" fmla="*/ 271576 w 591105"/>
              <a:gd name="connsiteY51" fmla="*/ 405849 h 511097"/>
              <a:gd name="connsiteX52" fmla="*/ 271576 w 591105"/>
              <a:gd name="connsiteY52" fmla="*/ 405849 h 511097"/>
              <a:gd name="connsiteX53" fmla="*/ 248608 w 591105"/>
              <a:gd name="connsiteY53" fmla="*/ 381114 h 511097"/>
              <a:gd name="connsiteX54" fmla="*/ 271576 w 591105"/>
              <a:gd name="connsiteY54" fmla="*/ 356380 h 511097"/>
              <a:gd name="connsiteX55" fmla="*/ 271576 w 591105"/>
              <a:gd name="connsiteY55" fmla="*/ 356380 h 511097"/>
              <a:gd name="connsiteX56" fmla="*/ 273342 w 591105"/>
              <a:gd name="connsiteY56" fmla="*/ 356380 h 511097"/>
              <a:gd name="connsiteX57" fmla="*/ 313221 w 591105"/>
              <a:gd name="connsiteY57" fmla="*/ 356380 h 511097"/>
              <a:gd name="connsiteX58" fmla="*/ 313473 w 591105"/>
              <a:gd name="connsiteY58" fmla="*/ 288234 h 511097"/>
              <a:gd name="connsiteX59" fmla="*/ 372028 w 591105"/>
              <a:gd name="connsiteY59" fmla="*/ 288234 h 511097"/>
              <a:gd name="connsiteX60" fmla="*/ 434369 w 591105"/>
              <a:gd name="connsiteY60" fmla="*/ 347041 h 511097"/>
              <a:gd name="connsiteX61" fmla="*/ 496711 w 591105"/>
              <a:gd name="connsiteY61" fmla="*/ 288234 h 511097"/>
              <a:gd name="connsiteX62" fmla="*/ 547442 w 591105"/>
              <a:gd name="connsiteY62" fmla="*/ 288234 h 511097"/>
              <a:gd name="connsiteX63" fmla="*/ 547189 w 591105"/>
              <a:gd name="connsiteY63" fmla="*/ 456075 h 511097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  <a:cxn ang="0">
                <a:pos x="connsiteX27" y="connsiteY27"/>
              </a:cxn>
              <a:cxn ang="0">
                <a:pos x="connsiteX28" y="connsiteY28"/>
              </a:cxn>
              <a:cxn ang="0">
                <a:pos x="connsiteX29" y="connsiteY29"/>
              </a:cxn>
              <a:cxn ang="0">
                <a:pos x="connsiteX30" y="connsiteY30"/>
              </a:cxn>
              <a:cxn ang="0">
                <a:pos x="connsiteX31" y="connsiteY31"/>
              </a:cxn>
              <a:cxn ang="0">
                <a:pos x="connsiteX32" y="connsiteY32"/>
              </a:cxn>
              <a:cxn ang="0">
                <a:pos x="connsiteX33" y="connsiteY33"/>
              </a:cxn>
              <a:cxn ang="0">
                <a:pos x="connsiteX34" y="connsiteY34"/>
              </a:cxn>
              <a:cxn ang="0">
                <a:pos x="connsiteX35" y="connsiteY35"/>
              </a:cxn>
              <a:cxn ang="0">
                <a:pos x="connsiteX36" y="connsiteY36"/>
              </a:cxn>
              <a:cxn ang="0">
                <a:pos x="connsiteX37" y="connsiteY37"/>
              </a:cxn>
              <a:cxn ang="0">
                <a:pos x="connsiteX38" y="connsiteY38"/>
              </a:cxn>
              <a:cxn ang="0">
                <a:pos x="connsiteX39" y="connsiteY39"/>
              </a:cxn>
              <a:cxn ang="0">
                <a:pos x="connsiteX40" y="connsiteY40"/>
              </a:cxn>
              <a:cxn ang="0">
                <a:pos x="connsiteX41" y="connsiteY41"/>
              </a:cxn>
              <a:cxn ang="0">
                <a:pos x="connsiteX42" y="connsiteY42"/>
              </a:cxn>
              <a:cxn ang="0">
                <a:pos x="connsiteX43" y="connsiteY43"/>
              </a:cxn>
              <a:cxn ang="0">
                <a:pos x="connsiteX44" y="connsiteY44"/>
              </a:cxn>
              <a:cxn ang="0">
                <a:pos x="connsiteX45" y="connsiteY45"/>
              </a:cxn>
              <a:cxn ang="0">
                <a:pos x="connsiteX46" y="connsiteY46"/>
              </a:cxn>
              <a:cxn ang="0">
                <a:pos x="connsiteX47" y="connsiteY47"/>
              </a:cxn>
              <a:cxn ang="0">
                <a:pos x="connsiteX48" y="connsiteY48"/>
              </a:cxn>
              <a:cxn ang="0">
                <a:pos x="connsiteX49" y="connsiteY49"/>
              </a:cxn>
              <a:cxn ang="0">
                <a:pos x="connsiteX50" y="connsiteY50"/>
              </a:cxn>
              <a:cxn ang="0">
                <a:pos x="connsiteX51" y="connsiteY51"/>
              </a:cxn>
              <a:cxn ang="0">
                <a:pos x="connsiteX52" y="connsiteY52"/>
              </a:cxn>
              <a:cxn ang="0">
                <a:pos x="connsiteX53" y="connsiteY53"/>
              </a:cxn>
              <a:cxn ang="0">
                <a:pos x="connsiteX54" y="connsiteY54"/>
              </a:cxn>
              <a:cxn ang="0">
                <a:pos x="connsiteX55" y="connsiteY55"/>
              </a:cxn>
              <a:cxn ang="0">
                <a:pos x="connsiteX56" y="connsiteY56"/>
              </a:cxn>
              <a:cxn ang="0">
                <a:pos x="connsiteX57" y="connsiteY57"/>
              </a:cxn>
              <a:cxn ang="0">
                <a:pos x="connsiteX58" y="connsiteY58"/>
              </a:cxn>
              <a:cxn ang="0">
                <a:pos x="connsiteX59" y="connsiteY59"/>
              </a:cxn>
              <a:cxn ang="0">
                <a:pos x="connsiteX60" y="connsiteY60"/>
              </a:cxn>
              <a:cxn ang="0">
                <a:pos x="connsiteX61" y="connsiteY61"/>
              </a:cxn>
              <a:cxn ang="0">
                <a:pos x="connsiteX62" y="connsiteY62"/>
              </a:cxn>
              <a:cxn ang="0">
                <a:pos x="connsiteX63" y="connsiteY63"/>
              </a:cxn>
            </a:cxnLst>
            <a:rect l="l" t="t" r="r" b="b"/>
            <a:pathLst>
              <a:path w="591105" h="511097">
                <a:moveTo>
                  <a:pt x="458852" y="244822"/>
                </a:moveTo>
                <a:lnTo>
                  <a:pt x="458852" y="284700"/>
                </a:lnTo>
                <a:cubicBezTo>
                  <a:pt x="458852" y="298329"/>
                  <a:pt x="447746" y="309435"/>
                  <a:pt x="434117" y="309435"/>
                </a:cubicBezTo>
                <a:cubicBezTo>
                  <a:pt x="420488" y="309435"/>
                  <a:pt x="409382" y="298329"/>
                  <a:pt x="409382" y="284700"/>
                </a:cubicBezTo>
                <a:lnTo>
                  <a:pt x="409382" y="244822"/>
                </a:lnTo>
                <a:lnTo>
                  <a:pt x="312968" y="244822"/>
                </a:lnTo>
                <a:lnTo>
                  <a:pt x="312968" y="200905"/>
                </a:lnTo>
                <a:cubicBezTo>
                  <a:pt x="345779" y="199139"/>
                  <a:pt x="371776" y="171880"/>
                  <a:pt x="371776" y="138564"/>
                </a:cubicBezTo>
                <a:cubicBezTo>
                  <a:pt x="371776" y="105248"/>
                  <a:pt x="345779" y="78494"/>
                  <a:pt x="312968" y="76475"/>
                </a:cubicBezTo>
                <a:lnTo>
                  <a:pt x="312968" y="0"/>
                </a:lnTo>
                <a:lnTo>
                  <a:pt x="0" y="0"/>
                </a:lnTo>
                <a:lnTo>
                  <a:pt x="0" y="511097"/>
                </a:lnTo>
                <a:cubicBezTo>
                  <a:pt x="0" y="511097"/>
                  <a:pt x="573438" y="511097"/>
                  <a:pt x="581010" y="511097"/>
                </a:cubicBezTo>
                <a:cubicBezTo>
                  <a:pt x="588582" y="511097"/>
                  <a:pt x="591106" y="508573"/>
                  <a:pt x="591106" y="501506"/>
                </a:cubicBezTo>
                <a:cubicBezTo>
                  <a:pt x="591106" y="493177"/>
                  <a:pt x="591106" y="244822"/>
                  <a:pt x="591106" y="244822"/>
                </a:cubicBezTo>
                <a:lnTo>
                  <a:pt x="458852" y="244822"/>
                </a:lnTo>
                <a:close/>
                <a:moveTo>
                  <a:pt x="44169" y="232202"/>
                </a:moveTo>
                <a:cubicBezTo>
                  <a:pt x="44169" y="218573"/>
                  <a:pt x="44169" y="41140"/>
                  <a:pt x="44169" y="41140"/>
                </a:cubicBezTo>
                <a:lnTo>
                  <a:pt x="269556" y="41140"/>
                </a:lnTo>
                <a:lnTo>
                  <a:pt x="269556" y="114082"/>
                </a:lnTo>
                <a:lnTo>
                  <a:pt x="309435" y="114082"/>
                </a:lnTo>
                <a:cubicBezTo>
                  <a:pt x="323064" y="114082"/>
                  <a:pt x="334169" y="125187"/>
                  <a:pt x="334169" y="138816"/>
                </a:cubicBezTo>
                <a:cubicBezTo>
                  <a:pt x="334169" y="152446"/>
                  <a:pt x="323064" y="163551"/>
                  <a:pt x="309435" y="163551"/>
                </a:cubicBezTo>
                <a:lnTo>
                  <a:pt x="269556" y="163551"/>
                </a:lnTo>
                <a:lnTo>
                  <a:pt x="269556" y="244822"/>
                </a:lnTo>
                <a:lnTo>
                  <a:pt x="220087" y="244822"/>
                </a:lnTo>
                <a:cubicBezTo>
                  <a:pt x="218320" y="212011"/>
                  <a:pt x="191062" y="186014"/>
                  <a:pt x="157746" y="186014"/>
                </a:cubicBezTo>
                <a:cubicBezTo>
                  <a:pt x="124430" y="186014"/>
                  <a:pt x="97424" y="212011"/>
                  <a:pt x="95405" y="244822"/>
                </a:cubicBezTo>
                <a:lnTo>
                  <a:pt x="55527" y="244822"/>
                </a:lnTo>
                <a:cubicBezTo>
                  <a:pt x="48207" y="244569"/>
                  <a:pt x="44169" y="241288"/>
                  <a:pt x="44169" y="232202"/>
                </a:cubicBezTo>
                <a:close/>
                <a:moveTo>
                  <a:pt x="258703" y="468695"/>
                </a:moveTo>
                <a:cubicBezTo>
                  <a:pt x="245074" y="468695"/>
                  <a:pt x="42402" y="468695"/>
                  <a:pt x="42402" y="468695"/>
                </a:cubicBezTo>
                <a:lnTo>
                  <a:pt x="42402" y="414430"/>
                </a:lnTo>
                <a:lnTo>
                  <a:pt x="42402" y="412411"/>
                </a:lnTo>
                <a:lnTo>
                  <a:pt x="42402" y="288234"/>
                </a:lnTo>
                <a:lnTo>
                  <a:pt x="133011" y="288234"/>
                </a:lnTo>
                <a:lnTo>
                  <a:pt x="133011" y="248355"/>
                </a:lnTo>
                <a:cubicBezTo>
                  <a:pt x="133011" y="234726"/>
                  <a:pt x="144117" y="223621"/>
                  <a:pt x="157746" y="223621"/>
                </a:cubicBezTo>
                <a:cubicBezTo>
                  <a:pt x="171375" y="223621"/>
                  <a:pt x="182481" y="234726"/>
                  <a:pt x="182481" y="248355"/>
                </a:cubicBezTo>
                <a:lnTo>
                  <a:pt x="182481" y="288234"/>
                </a:lnTo>
                <a:lnTo>
                  <a:pt x="271323" y="288234"/>
                </a:lnTo>
                <a:lnTo>
                  <a:pt x="271323" y="318773"/>
                </a:lnTo>
                <a:cubicBezTo>
                  <a:pt x="237755" y="319783"/>
                  <a:pt x="210749" y="347294"/>
                  <a:pt x="210749" y="381114"/>
                </a:cubicBezTo>
                <a:cubicBezTo>
                  <a:pt x="210749" y="414935"/>
                  <a:pt x="237755" y="442446"/>
                  <a:pt x="271323" y="443456"/>
                </a:cubicBezTo>
                <a:lnTo>
                  <a:pt x="271323" y="458852"/>
                </a:lnTo>
                <a:cubicBezTo>
                  <a:pt x="270566" y="465161"/>
                  <a:pt x="267285" y="468695"/>
                  <a:pt x="258703" y="468695"/>
                </a:cubicBezTo>
                <a:close/>
                <a:moveTo>
                  <a:pt x="547189" y="456075"/>
                </a:moveTo>
                <a:cubicBezTo>
                  <a:pt x="547189" y="464152"/>
                  <a:pt x="543908" y="468695"/>
                  <a:pt x="534570" y="468695"/>
                </a:cubicBezTo>
                <a:cubicBezTo>
                  <a:pt x="521193" y="468695"/>
                  <a:pt x="318773" y="468695"/>
                  <a:pt x="313473" y="468695"/>
                </a:cubicBezTo>
                <a:cubicBezTo>
                  <a:pt x="313473" y="453299"/>
                  <a:pt x="313221" y="405849"/>
                  <a:pt x="313221" y="405849"/>
                </a:cubicBezTo>
                <a:lnTo>
                  <a:pt x="273342" y="405849"/>
                </a:lnTo>
                <a:cubicBezTo>
                  <a:pt x="272838" y="405849"/>
                  <a:pt x="272080" y="405849"/>
                  <a:pt x="271576" y="405849"/>
                </a:cubicBezTo>
                <a:lnTo>
                  <a:pt x="271576" y="405849"/>
                </a:lnTo>
                <a:cubicBezTo>
                  <a:pt x="258703" y="404839"/>
                  <a:pt x="248608" y="394239"/>
                  <a:pt x="248608" y="381114"/>
                </a:cubicBezTo>
                <a:cubicBezTo>
                  <a:pt x="248608" y="367990"/>
                  <a:pt x="258703" y="357389"/>
                  <a:pt x="271576" y="356380"/>
                </a:cubicBezTo>
                <a:lnTo>
                  <a:pt x="271576" y="356380"/>
                </a:lnTo>
                <a:cubicBezTo>
                  <a:pt x="272080" y="356380"/>
                  <a:pt x="272838" y="356380"/>
                  <a:pt x="273342" y="356380"/>
                </a:cubicBezTo>
                <a:lnTo>
                  <a:pt x="313221" y="356380"/>
                </a:lnTo>
                <a:cubicBezTo>
                  <a:pt x="313221" y="356380"/>
                  <a:pt x="313473" y="300601"/>
                  <a:pt x="313473" y="288234"/>
                </a:cubicBezTo>
                <a:lnTo>
                  <a:pt x="372028" y="288234"/>
                </a:lnTo>
                <a:cubicBezTo>
                  <a:pt x="373795" y="321045"/>
                  <a:pt x="401053" y="347041"/>
                  <a:pt x="434369" y="347041"/>
                </a:cubicBezTo>
                <a:cubicBezTo>
                  <a:pt x="467685" y="347041"/>
                  <a:pt x="494692" y="321045"/>
                  <a:pt x="496711" y="288234"/>
                </a:cubicBezTo>
                <a:lnTo>
                  <a:pt x="547442" y="288234"/>
                </a:lnTo>
                <a:cubicBezTo>
                  <a:pt x="547189" y="288234"/>
                  <a:pt x="547189" y="449008"/>
                  <a:pt x="547189" y="456075"/>
                </a:cubicBezTo>
                <a:close/>
              </a:path>
            </a:pathLst>
          </a:custGeom>
          <a:solidFill>
            <a:schemeClr val="accent1"/>
          </a:solidFill>
          <a:ln w="2518" cap="flat">
            <a:noFill/>
            <a:prstDash val="solid"/>
            <a:miter/>
          </a:ln>
        </p:spPr>
        <p:txBody>
          <a:bodyPr rtlCol="0" anchor="ctr"/>
          <a:lstStyle/>
          <a:p>
            <a:endParaRPr lang="de-DE"/>
          </a:p>
        </p:txBody>
      </p:sp>
      <p:sp>
        <p:nvSpPr>
          <p:cNvPr id="183" name="Freeform 14" descr="Icon mit einem Paragraphenzeichen">
            <a:extLst>
              <a:ext uri="{FF2B5EF4-FFF2-40B4-BE49-F238E27FC236}">
                <a16:creationId xmlns:a16="http://schemas.microsoft.com/office/drawing/2014/main" id="{EB74BA5B-A5C4-E332-6D50-E3FB8D9FD5FD}"/>
              </a:ext>
            </a:extLst>
          </p:cNvPr>
          <p:cNvSpPr/>
          <p:nvPr/>
        </p:nvSpPr>
        <p:spPr>
          <a:xfrm>
            <a:off x="9891057" y="5776984"/>
            <a:ext cx="360050" cy="832974"/>
          </a:xfrm>
          <a:custGeom>
            <a:avLst/>
            <a:gdLst>
              <a:gd name="connsiteX0" fmla="*/ 10320 w 229932"/>
              <a:gd name="connsiteY0" fmla="*/ 438155 h 483586"/>
              <a:gd name="connsiteX1" fmla="*/ 49946 w 229932"/>
              <a:gd name="connsiteY1" fmla="*/ 403325 h 483586"/>
              <a:gd name="connsiteX2" fmla="*/ 115063 w 229932"/>
              <a:gd name="connsiteY2" fmla="*/ 434117 h 483586"/>
              <a:gd name="connsiteX3" fmla="*/ 155446 w 229932"/>
              <a:gd name="connsiteY3" fmla="*/ 401558 h 483586"/>
              <a:gd name="connsiteX4" fmla="*/ 92853 w 229932"/>
              <a:gd name="connsiteY4" fmla="*/ 337450 h 483586"/>
              <a:gd name="connsiteX5" fmla="*/ 477 w 229932"/>
              <a:gd name="connsiteY5" fmla="*/ 227407 h 483586"/>
              <a:gd name="connsiteX6" fmla="*/ 52217 w 229932"/>
              <a:gd name="connsiteY6" fmla="*/ 158756 h 483586"/>
              <a:gd name="connsiteX7" fmla="*/ 12844 w 229932"/>
              <a:gd name="connsiteY7" fmla="*/ 83795 h 483586"/>
              <a:gd name="connsiteX8" fmla="*/ 121121 w 229932"/>
              <a:gd name="connsiteY8" fmla="*/ 0 h 483586"/>
              <a:gd name="connsiteX9" fmla="*/ 218545 w 229932"/>
              <a:gd name="connsiteY9" fmla="*/ 50984 h 483586"/>
              <a:gd name="connsiteX10" fmla="*/ 173619 w 229932"/>
              <a:gd name="connsiteY10" fmla="*/ 80514 h 483586"/>
              <a:gd name="connsiteX11" fmla="*/ 118345 w 229932"/>
              <a:gd name="connsiteY11" fmla="*/ 50226 h 483586"/>
              <a:gd name="connsiteX12" fmla="*/ 72914 w 229932"/>
              <a:gd name="connsiteY12" fmla="*/ 85561 h 483586"/>
              <a:gd name="connsiteX13" fmla="*/ 137526 w 229932"/>
              <a:gd name="connsiteY13" fmla="*/ 149669 h 483586"/>
              <a:gd name="connsiteX14" fmla="*/ 229903 w 229932"/>
              <a:gd name="connsiteY14" fmla="*/ 249365 h 483586"/>
              <a:gd name="connsiteX15" fmla="*/ 172862 w 229932"/>
              <a:gd name="connsiteY15" fmla="*/ 324326 h 483586"/>
              <a:gd name="connsiteX16" fmla="*/ 212740 w 229932"/>
              <a:gd name="connsiteY16" fmla="*/ 402063 h 483586"/>
              <a:gd name="connsiteX17" fmla="*/ 115316 w 229932"/>
              <a:gd name="connsiteY17" fmla="*/ 483586 h 483586"/>
              <a:gd name="connsiteX18" fmla="*/ 10320 w 229932"/>
              <a:gd name="connsiteY18" fmla="*/ 438155 h 483586"/>
              <a:gd name="connsiteX19" fmla="*/ 173366 w 229932"/>
              <a:gd name="connsiteY19" fmla="*/ 254665 h 483586"/>
              <a:gd name="connsiteX20" fmla="*/ 117335 w 229932"/>
              <a:gd name="connsiteY20" fmla="*/ 196362 h 483586"/>
              <a:gd name="connsiteX21" fmla="*/ 99163 w 229932"/>
              <a:gd name="connsiteY21" fmla="*/ 186519 h 483586"/>
              <a:gd name="connsiteX22" fmla="*/ 56003 w 229932"/>
              <a:gd name="connsiteY22" fmla="*/ 229173 h 483586"/>
              <a:gd name="connsiteX23" fmla="*/ 115568 w 229932"/>
              <a:gd name="connsiteY23" fmla="*/ 291010 h 483586"/>
              <a:gd name="connsiteX24" fmla="*/ 130459 w 229932"/>
              <a:gd name="connsiteY24" fmla="*/ 297824 h 483586"/>
              <a:gd name="connsiteX25" fmla="*/ 173366 w 229932"/>
              <a:gd name="connsiteY25" fmla="*/ 254665 h 483586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</a:cxnLst>
            <a:rect l="l" t="t" r="r" b="b"/>
            <a:pathLst>
              <a:path w="229932" h="483586">
                <a:moveTo>
                  <a:pt x="10320" y="438155"/>
                </a:moveTo>
                <a:cubicBezTo>
                  <a:pt x="-19715" y="405597"/>
                  <a:pt x="22687" y="373795"/>
                  <a:pt x="49946" y="403325"/>
                </a:cubicBezTo>
                <a:cubicBezTo>
                  <a:pt x="62566" y="416954"/>
                  <a:pt x="86038" y="434117"/>
                  <a:pt x="115063" y="434117"/>
                </a:cubicBezTo>
                <a:cubicBezTo>
                  <a:pt x="143079" y="434117"/>
                  <a:pt x="155446" y="421750"/>
                  <a:pt x="155446" y="401558"/>
                </a:cubicBezTo>
                <a:cubicBezTo>
                  <a:pt x="155446" y="375562"/>
                  <a:pt x="135760" y="360923"/>
                  <a:pt x="92853" y="337450"/>
                </a:cubicBezTo>
                <a:cubicBezTo>
                  <a:pt x="38841" y="307163"/>
                  <a:pt x="477" y="284952"/>
                  <a:pt x="477" y="227407"/>
                </a:cubicBezTo>
                <a:cubicBezTo>
                  <a:pt x="477" y="192324"/>
                  <a:pt x="27735" y="168094"/>
                  <a:pt x="52217" y="158756"/>
                </a:cubicBezTo>
                <a:cubicBezTo>
                  <a:pt x="24707" y="134273"/>
                  <a:pt x="12844" y="111810"/>
                  <a:pt x="12844" y="83795"/>
                </a:cubicBezTo>
                <a:cubicBezTo>
                  <a:pt x="12844" y="32811"/>
                  <a:pt x="54489" y="0"/>
                  <a:pt x="121121" y="0"/>
                </a:cubicBezTo>
                <a:cubicBezTo>
                  <a:pt x="172104" y="0"/>
                  <a:pt x="202896" y="24230"/>
                  <a:pt x="218545" y="50984"/>
                </a:cubicBezTo>
                <a:cubicBezTo>
                  <a:pt x="235203" y="79252"/>
                  <a:pt x="196082" y="107015"/>
                  <a:pt x="173619" y="80514"/>
                </a:cubicBezTo>
                <a:cubicBezTo>
                  <a:pt x="160494" y="65118"/>
                  <a:pt x="149137" y="50226"/>
                  <a:pt x="118345" y="50226"/>
                </a:cubicBezTo>
                <a:cubicBezTo>
                  <a:pt x="88562" y="50226"/>
                  <a:pt x="72914" y="66884"/>
                  <a:pt x="72914" y="85561"/>
                </a:cubicBezTo>
                <a:cubicBezTo>
                  <a:pt x="72914" y="107015"/>
                  <a:pt x="94620" y="126197"/>
                  <a:pt x="137526" y="149669"/>
                </a:cubicBezTo>
                <a:cubicBezTo>
                  <a:pt x="192548" y="179452"/>
                  <a:pt x="228893" y="202672"/>
                  <a:pt x="229903" y="249365"/>
                </a:cubicBezTo>
                <a:cubicBezTo>
                  <a:pt x="230912" y="290505"/>
                  <a:pt x="206178" y="317006"/>
                  <a:pt x="172862" y="324326"/>
                </a:cubicBezTo>
                <a:cubicBezTo>
                  <a:pt x="201634" y="346284"/>
                  <a:pt x="212740" y="368747"/>
                  <a:pt x="212740" y="402063"/>
                </a:cubicBezTo>
                <a:cubicBezTo>
                  <a:pt x="212740" y="445222"/>
                  <a:pt x="179171" y="483586"/>
                  <a:pt x="115316" y="483586"/>
                </a:cubicBezTo>
                <a:cubicBezTo>
                  <a:pt x="64080" y="483586"/>
                  <a:pt x="34550" y="464152"/>
                  <a:pt x="10320" y="438155"/>
                </a:cubicBezTo>
                <a:close/>
                <a:moveTo>
                  <a:pt x="173366" y="254665"/>
                </a:moveTo>
                <a:cubicBezTo>
                  <a:pt x="173366" y="229426"/>
                  <a:pt x="162766" y="224126"/>
                  <a:pt x="117335" y="196362"/>
                </a:cubicBezTo>
                <a:cubicBezTo>
                  <a:pt x="111025" y="192829"/>
                  <a:pt x="104211" y="189043"/>
                  <a:pt x="99163" y="186519"/>
                </a:cubicBezTo>
                <a:cubicBezTo>
                  <a:pt x="71652" y="191819"/>
                  <a:pt x="56003" y="211506"/>
                  <a:pt x="56003" y="229173"/>
                </a:cubicBezTo>
                <a:cubicBezTo>
                  <a:pt x="56003" y="254413"/>
                  <a:pt x="67109" y="263247"/>
                  <a:pt x="115568" y="291010"/>
                </a:cubicBezTo>
                <a:cubicBezTo>
                  <a:pt x="121373" y="294039"/>
                  <a:pt x="124907" y="295553"/>
                  <a:pt x="130459" y="297824"/>
                </a:cubicBezTo>
                <a:cubicBezTo>
                  <a:pt x="157213" y="290253"/>
                  <a:pt x="173366" y="272333"/>
                  <a:pt x="173366" y="254665"/>
                </a:cubicBezTo>
                <a:close/>
              </a:path>
            </a:pathLst>
          </a:custGeom>
          <a:solidFill>
            <a:schemeClr val="accent1"/>
          </a:solidFill>
          <a:ln w="2518" cap="flat">
            <a:noFill/>
            <a:prstDash val="solid"/>
            <a:miter/>
          </a:ln>
        </p:spPr>
        <p:txBody>
          <a:bodyPr rtlCol="0" anchor="ctr"/>
          <a:lstStyle/>
          <a:p>
            <a:endParaRPr lang="de-DE"/>
          </a:p>
        </p:txBody>
      </p:sp>
      <p:grpSp>
        <p:nvGrpSpPr>
          <p:cNvPr id="184" name="Picture 37" descr="Icon mit einer Rakete">
            <a:extLst>
              <a:ext uri="{FF2B5EF4-FFF2-40B4-BE49-F238E27FC236}">
                <a16:creationId xmlns:a16="http://schemas.microsoft.com/office/drawing/2014/main" id="{C6DD938A-E181-59EC-C6E7-E9BB12A43129}"/>
              </a:ext>
            </a:extLst>
          </p:cNvPr>
          <p:cNvGrpSpPr/>
          <p:nvPr/>
        </p:nvGrpSpPr>
        <p:grpSpPr>
          <a:xfrm>
            <a:off x="13647599" y="5659906"/>
            <a:ext cx="710342" cy="1036203"/>
            <a:chOff x="6839665" y="2582549"/>
            <a:chExt cx="498995" cy="727903"/>
          </a:xfrm>
          <a:solidFill>
            <a:schemeClr val="accent1"/>
          </a:solidFill>
        </p:grpSpPr>
        <p:sp>
          <p:nvSpPr>
            <p:cNvPr id="185" name="Freeform 24">
              <a:extLst>
                <a:ext uri="{FF2B5EF4-FFF2-40B4-BE49-F238E27FC236}">
                  <a16:creationId xmlns:a16="http://schemas.microsoft.com/office/drawing/2014/main" id="{30E1C344-12FD-81EA-98F0-77601325A074}"/>
                </a:ext>
              </a:extLst>
            </p:cNvPr>
            <p:cNvSpPr/>
            <p:nvPr/>
          </p:nvSpPr>
          <p:spPr>
            <a:xfrm>
              <a:off x="7018360" y="2829642"/>
              <a:ext cx="138816" cy="134778"/>
            </a:xfrm>
            <a:custGeom>
              <a:avLst/>
              <a:gdLst>
                <a:gd name="connsiteX0" fmla="*/ 69408 w 138816"/>
                <a:gd name="connsiteY0" fmla="*/ 0 h 134778"/>
                <a:gd name="connsiteX1" fmla="*/ 0 w 138816"/>
                <a:gd name="connsiteY1" fmla="*/ 67389 h 134778"/>
                <a:gd name="connsiteX2" fmla="*/ 69408 w 138816"/>
                <a:gd name="connsiteY2" fmla="*/ 134778 h 134778"/>
                <a:gd name="connsiteX3" fmla="*/ 138817 w 138816"/>
                <a:gd name="connsiteY3" fmla="*/ 67389 h 134778"/>
                <a:gd name="connsiteX4" fmla="*/ 69408 w 138816"/>
                <a:gd name="connsiteY4" fmla="*/ 0 h 134778"/>
                <a:gd name="connsiteX5" fmla="*/ 69408 w 138816"/>
                <a:gd name="connsiteY5" fmla="*/ 104491 h 134778"/>
                <a:gd name="connsiteX6" fmla="*/ 34073 w 138816"/>
                <a:gd name="connsiteY6" fmla="*/ 67137 h 134778"/>
                <a:gd name="connsiteX7" fmla="*/ 69408 w 138816"/>
                <a:gd name="connsiteY7" fmla="*/ 29782 h 134778"/>
                <a:gd name="connsiteX8" fmla="*/ 104743 w 138816"/>
                <a:gd name="connsiteY8" fmla="*/ 67137 h 134778"/>
                <a:gd name="connsiteX9" fmla="*/ 69408 w 138816"/>
                <a:gd name="connsiteY9" fmla="*/ 104491 h 134778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</a:cxnLst>
              <a:rect l="l" t="t" r="r" b="b"/>
              <a:pathLst>
                <a:path w="138816" h="134778">
                  <a:moveTo>
                    <a:pt x="69408" y="0"/>
                  </a:moveTo>
                  <a:cubicBezTo>
                    <a:pt x="31044" y="0"/>
                    <a:pt x="0" y="30035"/>
                    <a:pt x="0" y="67389"/>
                  </a:cubicBezTo>
                  <a:cubicBezTo>
                    <a:pt x="0" y="104743"/>
                    <a:pt x="31044" y="134778"/>
                    <a:pt x="69408" y="134778"/>
                  </a:cubicBezTo>
                  <a:cubicBezTo>
                    <a:pt x="107772" y="134778"/>
                    <a:pt x="138817" y="104743"/>
                    <a:pt x="138817" y="67389"/>
                  </a:cubicBezTo>
                  <a:cubicBezTo>
                    <a:pt x="138817" y="30035"/>
                    <a:pt x="107772" y="0"/>
                    <a:pt x="69408" y="0"/>
                  </a:cubicBezTo>
                  <a:close/>
                  <a:moveTo>
                    <a:pt x="69408" y="104491"/>
                  </a:moveTo>
                  <a:cubicBezTo>
                    <a:pt x="49722" y="104491"/>
                    <a:pt x="34073" y="87833"/>
                    <a:pt x="34073" y="67137"/>
                  </a:cubicBezTo>
                  <a:cubicBezTo>
                    <a:pt x="34073" y="46440"/>
                    <a:pt x="49974" y="29782"/>
                    <a:pt x="69408" y="29782"/>
                  </a:cubicBezTo>
                  <a:cubicBezTo>
                    <a:pt x="89095" y="29782"/>
                    <a:pt x="104743" y="46440"/>
                    <a:pt x="104743" y="67137"/>
                  </a:cubicBezTo>
                  <a:cubicBezTo>
                    <a:pt x="104743" y="87833"/>
                    <a:pt x="89095" y="104491"/>
                    <a:pt x="69408" y="104491"/>
                  </a:cubicBezTo>
                  <a:close/>
                </a:path>
              </a:pathLst>
            </a:custGeom>
            <a:grpFill/>
            <a:ln w="2518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de-DE"/>
            </a:p>
          </p:txBody>
        </p:sp>
        <p:sp>
          <p:nvSpPr>
            <p:cNvPr id="186" name="Freeform 26">
              <a:extLst>
                <a:ext uri="{FF2B5EF4-FFF2-40B4-BE49-F238E27FC236}">
                  <a16:creationId xmlns:a16="http://schemas.microsoft.com/office/drawing/2014/main" id="{BD479641-770C-614D-F552-953A57F79422}"/>
                </a:ext>
              </a:extLst>
            </p:cNvPr>
            <p:cNvSpPr/>
            <p:nvPr/>
          </p:nvSpPr>
          <p:spPr>
            <a:xfrm>
              <a:off x="6839665" y="2582549"/>
              <a:ext cx="498995" cy="727903"/>
            </a:xfrm>
            <a:custGeom>
              <a:avLst/>
              <a:gdLst>
                <a:gd name="connsiteX0" fmla="*/ 412411 w 498995"/>
                <a:gd name="connsiteY0" fmla="*/ 419731 h 727903"/>
                <a:gd name="connsiteX1" fmla="*/ 413168 w 498995"/>
                <a:gd name="connsiteY1" fmla="*/ 396006 h 727903"/>
                <a:gd name="connsiteX2" fmla="*/ 247851 w 498995"/>
                <a:gd name="connsiteY2" fmla="*/ 0 h 727903"/>
                <a:gd name="connsiteX3" fmla="*/ 82533 w 498995"/>
                <a:gd name="connsiteY3" fmla="*/ 396006 h 727903"/>
                <a:gd name="connsiteX4" fmla="*/ 83290 w 498995"/>
                <a:gd name="connsiteY4" fmla="*/ 422002 h 727903"/>
                <a:gd name="connsiteX5" fmla="*/ 0 w 498995"/>
                <a:gd name="connsiteY5" fmla="*/ 589592 h 727903"/>
                <a:gd name="connsiteX6" fmla="*/ 51236 w 498995"/>
                <a:gd name="connsiteY6" fmla="*/ 698878 h 727903"/>
                <a:gd name="connsiteX7" fmla="*/ 153960 w 498995"/>
                <a:gd name="connsiteY7" fmla="*/ 602464 h 727903"/>
                <a:gd name="connsiteX8" fmla="*/ 153960 w 498995"/>
                <a:gd name="connsiteY8" fmla="*/ 602464 h 727903"/>
                <a:gd name="connsiteX9" fmla="*/ 195857 w 498995"/>
                <a:gd name="connsiteY9" fmla="*/ 582020 h 727903"/>
                <a:gd name="connsiteX10" fmla="*/ 191062 w 498995"/>
                <a:gd name="connsiteY10" fmla="*/ 603726 h 727903"/>
                <a:gd name="connsiteX11" fmla="*/ 247851 w 498995"/>
                <a:gd name="connsiteY11" fmla="*/ 727903 h 727903"/>
                <a:gd name="connsiteX12" fmla="*/ 303125 w 498995"/>
                <a:gd name="connsiteY12" fmla="*/ 602716 h 727903"/>
                <a:gd name="connsiteX13" fmla="*/ 298329 w 498995"/>
                <a:gd name="connsiteY13" fmla="*/ 580505 h 727903"/>
                <a:gd name="connsiteX14" fmla="*/ 340731 w 498995"/>
                <a:gd name="connsiteY14" fmla="*/ 599435 h 727903"/>
                <a:gd name="connsiteX15" fmla="*/ 342246 w 498995"/>
                <a:gd name="connsiteY15" fmla="*/ 600444 h 727903"/>
                <a:gd name="connsiteX16" fmla="*/ 342751 w 498995"/>
                <a:gd name="connsiteY16" fmla="*/ 600949 h 727903"/>
                <a:gd name="connsiteX17" fmla="*/ 447746 w 498995"/>
                <a:gd name="connsiteY17" fmla="*/ 698878 h 727903"/>
                <a:gd name="connsiteX18" fmla="*/ 498982 w 498995"/>
                <a:gd name="connsiteY18" fmla="*/ 589592 h 727903"/>
                <a:gd name="connsiteX19" fmla="*/ 412411 w 498995"/>
                <a:gd name="connsiteY19" fmla="*/ 419731 h 727903"/>
                <a:gd name="connsiteX20" fmla="*/ 111810 w 498995"/>
                <a:gd name="connsiteY20" fmla="*/ 581263 h 727903"/>
                <a:gd name="connsiteX21" fmla="*/ 55779 w 498995"/>
                <a:gd name="connsiteY21" fmla="*/ 641837 h 727903"/>
                <a:gd name="connsiteX22" fmla="*/ 39373 w 498995"/>
                <a:gd name="connsiteY22" fmla="*/ 581010 h 727903"/>
                <a:gd name="connsiteX23" fmla="*/ 87581 w 498995"/>
                <a:gd name="connsiteY23" fmla="*/ 483586 h 727903"/>
                <a:gd name="connsiteX24" fmla="*/ 93386 w 498995"/>
                <a:gd name="connsiteY24" fmla="*/ 488886 h 727903"/>
                <a:gd name="connsiteX25" fmla="*/ 95152 w 498995"/>
                <a:gd name="connsiteY25" fmla="*/ 496458 h 727903"/>
                <a:gd name="connsiteX26" fmla="*/ 117363 w 498995"/>
                <a:gd name="connsiteY26" fmla="*/ 566119 h 727903"/>
                <a:gd name="connsiteX27" fmla="*/ 111810 w 498995"/>
                <a:gd name="connsiteY27" fmla="*/ 581263 h 727903"/>
                <a:gd name="connsiteX28" fmla="*/ 248103 w 498995"/>
                <a:gd name="connsiteY28" fmla="*/ 43159 h 727903"/>
                <a:gd name="connsiteX29" fmla="*/ 308930 w 498995"/>
                <a:gd name="connsiteY29" fmla="*/ 121149 h 727903"/>
                <a:gd name="connsiteX30" fmla="*/ 247093 w 498995"/>
                <a:gd name="connsiteY30" fmla="*/ 125692 h 727903"/>
                <a:gd name="connsiteX31" fmla="*/ 185762 w 498995"/>
                <a:gd name="connsiteY31" fmla="*/ 121401 h 727903"/>
                <a:gd name="connsiteX32" fmla="*/ 248103 w 498995"/>
                <a:gd name="connsiteY32" fmla="*/ 43159 h 727903"/>
                <a:gd name="connsiteX33" fmla="*/ 248355 w 498995"/>
                <a:gd name="connsiteY33" fmla="*/ 671367 h 727903"/>
                <a:gd name="connsiteX34" fmla="*/ 227659 w 498995"/>
                <a:gd name="connsiteY34" fmla="*/ 607259 h 727903"/>
                <a:gd name="connsiteX35" fmla="*/ 246084 w 498995"/>
                <a:gd name="connsiteY35" fmla="*/ 574700 h 727903"/>
                <a:gd name="connsiteX36" fmla="*/ 247851 w 498995"/>
                <a:gd name="connsiteY36" fmla="*/ 574700 h 727903"/>
                <a:gd name="connsiteX37" fmla="*/ 249365 w 498995"/>
                <a:gd name="connsiteY37" fmla="*/ 574700 h 727903"/>
                <a:gd name="connsiteX38" fmla="*/ 268042 w 498995"/>
                <a:gd name="connsiteY38" fmla="*/ 606754 h 727903"/>
                <a:gd name="connsiteX39" fmla="*/ 248355 w 498995"/>
                <a:gd name="connsiteY39" fmla="*/ 671367 h 727903"/>
                <a:gd name="connsiteX40" fmla="*/ 345022 w 498995"/>
                <a:gd name="connsiteY40" fmla="*/ 542394 h 727903"/>
                <a:gd name="connsiteX41" fmla="*/ 329626 w 498995"/>
                <a:gd name="connsiteY41" fmla="*/ 547947 h 727903"/>
                <a:gd name="connsiteX42" fmla="*/ 247851 w 498995"/>
                <a:gd name="connsiteY42" fmla="*/ 533055 h 727903"/>
                <a:gd name="connsiteX43" fmla="*/ 170366 w 498995"/>
                <a:gd name="connsiteY43" fmla="*/ 548451 h 727903"/>
                <a:gd name="connsiteX44" fmla="*/ 155474 w 498995"/>
                <a:gd name="connsiteY44" fmla="*/ 542394 h 727903"/>
                <a:gd name="connsiteX45" fmla="*/ 123420 w 498995"/>
                <a:gd name="connsiteY45" fmla="*/ 384143 h 727903"/>
                <a:gd name="connsiteX46" fmla="*/ 168094 w 498995"/>
                <a:gd name="connsiteY46" fmla="*/ 157998 h 727903"/>
                <a:gd name="connsiteX47" fmla="*/ 246336 w 498995"/>
                <a:gd name="connsiteY47" fmla="*/ 164813 h 727903"/>
                <a:gd name="connsiteX48" fmla="*/ 325840 w 498995"/>
                <a:gd name="connsiteY48" fmla="*/ 156989 h 727903"/>
                <a:gd name="connsiteX49" fmla="*/ 372281 w 498995"/>
                <a:gd name="connsiteY49" fmla="*/ 384143 h 727903"/>
                <a:gd name="connsiteX50" fmla="*/ 345022 w 498995"/>
                <a:gd name="connsiteY50" fmla="*/ 542394 h 727903"/>
                <a:gd name="connsiteX51" fmla="*/ 438660 w 498995"/>
                <a:gd name="connsiteY51" fmla="*/ 641080 h 727903"/>
                <a:gd name="connsiteX52" fmla="*/ 382629 w 498995"/>
                <a:gd name="connsiteY52" fmla="*/ 580505 h 727903"/>
                <a:gd name="connsiteX53" fmla="*/ 377328 w 498995"/>
                <a:gd name="connsiteY53" fmla="*/ 565109 h 727903"/>
                <a:gd name="connsiteX54" fmla="*/ 379600 w 498995"/>
                <a:gd name="connsiteY54" fmla="*/ 559052 h 727903"/>
                <a:gd name="connsiteX55" fmla="*/ 402820 w 498995"/>
                <a:gd name="connsiteY55" fmla="*/ 484596 h 727903"/>
                <a:gd name="connsiteX56" fmla="*/ 406859 w 498995"/>
                <a:gd name="connsiteY56" fmla="*/ 482829 h 727903"/>
                <a:gd name="connsiteX57" fmla="*/ 455066 w 498995"/>
                <a:gd name="connsiteY57" fmla="*/ 580253 h 727903"/>
                <a:gd name="connsiteX58" fmla="*/ 438660 w 498995"/>
                <a:gd name="connsiteY58" fmla="*/ 641080 h 727903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  <a:cxn ang="0">
                  <a:pos x="connsiteX22" y="connsiteY22"/>
                </a:cxn>
                <a:cxn ang="0">
                  <a:pos x="connsiteX23" y="connsiteY23"/>
                </a:cxn>
                <a:cxn ang="0">
                  <a:pos x="connsiteX24" y="connsiteY24"/>
                </a:cxn>
                <a:cxn ang="0">
                  <a:pos x="connsiteX25" y="connsiteY25"/>
                </a:cxn>
                <a:cxn ang="0">
                  <a:pos x="connsiteX26" y="connsiteY26"/>
                </a:cxn>
                <a:cxn ang="0">
                  <a:pos x="connsiteX27" y="connsiteY27"/>
                </a:cxn>
                <a:cxn ang="0">
                  <a:pos x="connsiteX28" y="connsiteY28"/>
                </a:cxn>
                <a:cxn ang="0">
                  <a:pos x="connsiteX29" y="connsiteY29"/>
                </a:cxn>
                <a:cxn ang="0">
                  <a:pos x="connsiteX30" y="connsiteY30"/>
                </a:cxn>
                <a:cxn ang="0">
                  <a:pos x="connsiteX31" y="connsiteY31"/>
                </a:cxn>
                <a:cxn ang="0">
                  <a:pos x="connsiteX32" y="connsiteY32"/>
                </a:cxn>
                <a:cxn ang="0">
                  <a:pos x="connsiteX33" y="connsiteY33"/>
                </a:cxn>
                <a:cxn ang="0">
                  <a:pos x="connsiteX34" y="connsiteY34"/>
                </a:cxn>
                <a:cxn ang="0">
                  <a:pos x="connsiteX35" y="connsiteY35"/>
                </a:cxn>
                <a:cxn ang="0">
                  <a:pos x="connsiteX36" y="connsiteY36"/>
                </a:cxn>
                <a:cxn ang="0">
                  <a:pos x="connsiteX37" y="connsiteY37"/>
                </a:cxn>
                <a:cxn ang="0">
                  <a:pos x="connsiteX38" y="connsiteY38"/>
                </a:cxn>
                <a:cxn ang="0">
                  <a:pos x="connsiteX39" y="connsiteY39"/>
                </a:cxn>
                <a:cxn ang="0">
                  <a:pos x="connsiteX40" y="connsiteY40"/>
                </a:cxn>
                <a:cxn ang="0">
                  <a:pos x="connsiteX41" y="connsiteY41"/>
                </a:cxn>
                <a:cxn ang="0">
                  <a:pos x="connsiteX42" y="connsiteY42"/>
                </a:cxn>
                <a:cxn ang="0">
                  <a:pos x="connsiteX43" y="connsiteY43"/>
                </a:cxn>
                <a:cxn ang="0">
                  <a:pos x="connsiteX44" y="connsiteY44"/>
                </a:cxn>
                <a:cxn ang="0">
                  <a:pos x="connsiteX45" y="connsiteY45"/>
                </a:cxn>
                <a:cxn ang="0">
                  <a:pos x="connsiteX46" y="connsiteY46"/>
                </a:cxn>
                <a:cxn ang="0">
                  <a:pos x="connsiteX47" y="connsiteY47"/>
                </a:cxn>
                <a:cxn ang="0">
                  <a:pos x="connsiteX48" y="connsiteY48"/>
                </a:cxn>
                <a:cxn ang="0">
                  <a:pos x="connsiteX49" y="connsiteY49"/>
                </a:cxn>
                <a:cxn ang="0">
                  <a:pos x="connsiteX50" y="connsiteY50"/>
                </a:cxn>
                <a:cxn ang="0">
                  <a:pos x="connsiteX51" y="connsiteY51"/>
                </a:cxn>
                <a:cxn ang="0">
                  <a:pos x="connsiteX52" y="connsiteY52"/>
                </a:cxn>
                <a:cxn ang="0">
                  <a:pos x="connsiteX53" y="connsiteY53"/>
                </a:cxn>
                <a:cxn ang="0">
                  <a:pos x="connsiteX54" y="connsiteY54"/>
                </a:cxn>
                <a:cxn ang="0">
                  <a:pos x="connsiteX55" y="connsiteY55"/>
                </a:cxn>
                <a:cxn ang="0">
                  <a:pos x="connsiteX56" y="connsiteY56"/>
                </a:cxn>
                <a:cxn ang="0">
                  <a:pos x="connsiteX57" y="connsiteY57"/>
                </a:cxn>
                <a:cxn ang="0">
                  <a:pos x="connsiteX58" y="connsiteY58"/>
                </a:cxn>
              </a:cxnLst>
              <a:rect l="l" t="t" r="r" b="b"/>
              <a:pathLst>
                <a:path w="498995" h="727903">
                  <a:moveTo>
                    <a:pt x="412411" y="419731"/>
                  </a:moveTo>
                  <a:cubicBezTo>
                    <a:pt x="412916" y="411906"/>
                    <a:pt x="413168" y="403830"/>
                    <a:pt x="413168" y="396006"/>
                  </a:cubicBezTo>
                  <a:cubicBezTo>
                    <a:pt x="413168" y="165570"/>
                    <a:pt x="298834" y="0"/>
                    <a:pt x="247851" y="0"/>
                  </a:cubicBezTo>
                  <a:cubicBezTo>
                    <a:pt x="197877" y="0"/>
                    <a:pt x="82533" y="158251"/>
                    <a:pt x="82533" y="396006"/>
                  </a:cubicBezTo>
                  <a:cubicBezTo>
                    <a:pt x="82533" y="404587"/>
                    <a:pt x="82785" y="413421"/>
                    <a:pt x="83290" y="422002"/>
                  </a:cubicBezTo>
                  <a:cubicBezTo>
                    <a:pt x="51488" y="439670"/>
                    <a:pt x="0" y="512107"/>
                    <a:pt x="0" y="589592"/>
                  </a:cubicBezTo>
                  <a:cubicBezTo>
                    <a:pt x="0" y="655971"/>
                    <a:pt x="31044" y="698878"/>
                    <a:pt x="51236" y="698878"/>
                  </a:cubicBezTo>
                  <a:cubicBezTo>
                    <a:pt x="84047" y="698878"/>
                    <a:pt x="84047" y="652942"/>
                    <a:pt x="153960" y="602464"/>
                  </a:cubicBezTo>
                  <a:cubicBezTo>
                    <a:pt x="153960" y="602464"/>
                    <a:pt x="153960" y="602464"/>
                    <a:pt x="153960" y="602464"/>
                  </a:cubicBezTo>
                  <a:cubicBezTo>
                    <a:pt x="166832" y="593377"/>
                    <a:pt x="181219" y="586563"/>
                    <a:pt x="195857" y="582020"/>
                  </a:cubicBezTo>
                  <a:cubicBezTo>
                    <a:pt x="192829" y="589087"/>
                    <a:pt x="191062" y="596406"/>
                    <a:pt x="191062" y="603726"/>
                  </a:cubicBezTo>
                  <a:cubicBezTo>
                    <a:pt x="191062" y="628965"/>
                    <a:pt x="231193" y="727903"/>
                    <a:pt x="247851" y="727903"/>
                  </a:cubicBezTo>
                  <a:cubicBezTo>
                    <a:pt x="264761" y="727903"/>
                    <a:pt x="303125" y="630732"/>
                    <a:pt x="303125" y="602716"/>
                  </a:cubicBezTo>
                  <a:cubicBezTo>
                    <a:pt x="303125" y="595144"/>
                    <a:pt x="301358" y="587572"/>
                    <a:pt x="298329" y="580505"/>
                  </a:cubicBezTo>
                  <a:cubicBezTo>
                    <a:pt x="313725" y="584544"/>
                    <a:pt x="328112" y="590601"/>
                    <a:pt x="340731" y="599435"/>
                  </a:cubicBezTo>
                  <a:cubicBezTo>
                    <a:pt x="341236" y="599687"/>
                    <a:pt x="341741" y="599940"/>
                    <a:pt x="342246" y="600444"/>
                  </a:cubicBezTo>
                  <a:cubicBezTo>
                    <a:pt x="342498" y="600697"/>
                    <a:pt x="342751" y="600697"/>
                    <a:pt x="342751" y="600949"/>
                  </a:cubicBezTo>
                  <a:cubicBezTo>
                    <a:pt x="414935" y="651933"/>
                    <a:pt x="414430" y="698878"/>
                    <a:pt x="447746" y="698878"/>
                  </a:cubicBezTo>
                  <a:cubicBezTo>
                    <a:pt x="467938" y="698878"/>
                    <a:pt x="498982" y="655971"/>
                    <a:pt x="498982" y="589592"/>
                  </a:cubicBezTo>
                  <a:cubicBezTo>
                    <a:pt x="499992" y="508321"/>
                    <a:pt x="443960" y="432855"/>
                    <a:pt x="412411" y="419731"/>
                  </a:cubicBezTo>
                  <a:close/>
                  <a:moveTo>
                    <a:pt x="111810" y="581263"/>
                  </a:moveTo>
                  <a:cubicBezTo>
                    <a:pt x="69913" y="613317"/>
                    <a:pt x="62089" y="641837"/>
                    <a:pt x="55779" y="641837"/>
                  </a:cubicBezTo>
                  <a:cubicBezTo>
                    <a:pt x="48712" y="641837"/>
                    <a:pt x="39373" y="615336"/>
                    <a:pt x="39373" y="581010"/>
                  </a:cubicBezTo>
                  <a:cubicBezTo>
                    <a:pt x="39373" y="530784"/>
                    <a:pt x="74456" y="483586"/>
                    <a:pt x="87581" y="483586"/>
                  </a:cubicBezTo>
                  <a:cubicBezTo>
                    <a:pt x="87581" y="483586"/>
                    <a:pt x="92376" y="483586"/>
                    <a:pt x="93386" y="488886"/>
                  </a:cubicBezTo>
                  <a:cubicBezTo>
                    <a:pt x="93638" y="490906"/>
                    <a:pt x="94395" y="493430"/>
                    <a:pt x="95152" y="496458"/>
                  </a:cubicBezTo>
                  <a:cubicBezTo>
                    <a:pt x="100705" y="520183"/>
                    <a:pt x="108277" y="543656"/>
                    <a:pt x="117363" y="566119"/>
                  </a:cubicBezTo>
                  <a:cubicBezTo>
                    <a:pt x="119382" y="572681"/>
                    <a:pt x="117363" y="576972"/>
                    <a:pt x="111810" y="581263"/>
                  </a:cubicBezTo>
                  <a:close/>
                  <a:moveTo>
                    <a:pt x="248103" y="43159"/>
                  </a:moveTo>
                  <a:cubicBezTo>
                    <a:pt x="256180" y="43159"/>
                    <a:pt x="282428" y="71427"/>
                    <a:pt x="308930" y="121149"/>
                  </a:cubicBezTo>
                  <a:cubicBezTo>
                    <a:pt x="294291" y="123673"/>
                    <a:pt x="273847" y="125692"/>
                    <a:pt x="247093" y="125692"/>
                  </a:cubicBezTo>
                  <a:cubicBezTo>
                    <a:pt x="221602" y="125692"/>
                    <a:pt x="200905" y="123673"/>
                    <a:pt x="185762" y="121401"/>
                  </a:cubicBezTo>
                  <a:cubicBezTo>
                    <a:pt x="212263" y="70923"/>
                    <a:pt x="239522" y="43159"/>
                    <a:pt x="248103" y="43159"/>
                  </a:cubicBezTo>
                  <a:close/>
                  <a:moveTo>
                    <a:pt x="248355" y="671367"/>
                  </a:moveTo>
                  <a:cubicBezTo>
                    <a:pt x="242298" y="671367"/>
                    <a:pt x="227659" y="617607"/>
                    <a:pt x="227659" y="607259"/>
                  </a:cubicBezTo>
                  <a:cubicBezTo>
                    <a:pt x="227659" y="594135"/>
                    <a:pt x="239269" y="577224"/>
                    <a:pt x="246084" y="574700"/>
                  </a:cubicBezTo>
                  <a:cubicBezTo>
                    <a:pt x="246589" y="574700"/>
                    <a:pt x="247346" y="574700"/>
                    <a:pt x="247851" y="574700"/>
                  </a:cubicBezTo>
                  <a:cubicBezTo>
                    <a:pt x="248355" y="574700"/>
                    <a:pt x="248860" y="574700"/>
                    <a:pt x="249365" y="574700"/>
                  </a:cubicBezTo>
                  <a:cubicBezTo>
                    <a:pt x="256180" y="577224"/>
                    <a:pt x="268042" y="593125"/>
                    <a:pt x="268042" y="606754"/>
                  </a:cubicBezTo>
                  <a:cubicBezTo>
                    <a:pt x="268294" y="618617"/>
                    <a:pt x="254413" y="671367"/>
                    <a:pt x="248355" y="671367"/>
                  </a:cubicBezTo>
                  <a:close/>
                  <a:moveTo>
                    <a:pt x="345022" y="542394"/>
                  </a:moveTo>
                  <a:cubicBezTo>
                    <a:pt x="341236" y="550723"/>
                    <a:pt x="334926" y="550218"/>
                    <a:pt x="329626" y="547947"/>
                  </a:cubicBezTo>
                  <a:cubicBezTo>
                    <a:pt x="302115" y="536084"/>
                    <a:pt x="276371" y="533055"/>
                    <a:pt x="247851" y="533055"/>
                  </a:cubicBezTo>
                  <a:cubicBezTo>
                    <a:pt x="219330" y="533055"/>
                    <a:pt x="201158" y="535579"/>
                    <a:pt x="170366" y="548451"/>
                  </a:cubicBezTo>
                  <a:cubicBezTo>
                    <a:pt x="165318" y="550218"/>
                    <a:pt x="159765" y="549461"/>
                    <a:pt x="155474" y="542394"/>
                  </a:cubicBezTo>
                  <a:cubicBezTo>
                    <a:pt x="132759" y="499235"/>
                    <a:pt x="123420" y="434117"/>
                    <a:pt x="123420" y="384143"/>
                  </a:cubicBezTo>
                  <a:cubicBezTo>
                    <a:pt x="123420" y="291767"/>
                    <a:pt x="143612" y="215039"/>
                    <a:pt x="168094" y="157998"/>
                  </a:cubicBezTo>
                  <a:cubicBezTo>
                    <a:pt x="182228" y="161280"/>
                    <a:pt x="207215" y="164813"/>
                    <a:pt x="246336" y="164813"/>
                  </a:cubicBezTo>
                  <a:cubicBezTo>
                    <a:pt x="288991" y="164813"/>
                    <a:pt x="313221" y="160522"/>
                    <a:pt x="325840" y="156989"/>
                  </a:cubicBezTo>
                  <a:cubicBezTo>
                    <a:pt x="351080" y="215039"/>
                    <a:pt x="372281" y="292777"/>
                    <a:pt x="372281" y="384143"/>
                  </a:cubicBezTo>
                  <a:cubicBezTo>
                    <a:pt x="372281" y="434369"/>
                    <a:pt x="367233" y="484596"/>
                    <a:pt x="345022" y="542394"/>
                  </a:cubicBezTo>
                  <a:close/>
                  <a:moveTo>
                    <a:pt x="438660" y="641080"/>
                  </a:moveTo>
                  <a:cubicBezTo>
                    <a:pt x="432350" y="641080"/>
                    <a:pt x="424526" y="612559"/>
                    <a:pt x="382629" y="580505"/>
                  </a:cubicBezTo>
                  <a:cubicBezTo>
                    <a:pt x="377076" y="576215"/>
                    <a:pt x="374805" y="571924"/>
                    <a:pt x="377328" y="565109"/>
                  </a:cubicBezTo>
                  <a:cubicBezTo>
                    <a:pt x="378086" y="563343"/>
                    <a:pt x="378590" y="561323"/>
                    <a:pt x="379600" y="559052"/>
                  </a:cubicBezTo>
                  <a:cubicBezTo>
                    <a:pt x="389191" y="535075"/>
                    <a:pt x="397268" y="509835"/>
                    <a:pt x="402820" y="484596"/>
                  </a:cubicBezTo>
                  <a:cubicBezTo>
                    <a:pt x="404587" y="482829"/>
                    <a:pt x="406859" y="482829"/>
                    <a:pt x="406859" y="482829"/>
                  </a:cubicBezTo>
                  <a:cubicBezTo>
                    <a:pt x="419983" y="482829"/>
                    <a:pt x="455066" y="530027"/>
                    <a:pt x="455066" y="580253"/>
                  </a:cubicBezTo>
                  <a:cubicBezTo>
                    <a:pt x="455066" y="614579"/>
                    <a:pt x="445727" y="641080"/>
                    <a:pt x="438660" y="641080"/>
                  </a:cubicBezTo>
                  <a:close/>
                </a:path>
              </a:pathLst>
            </a:custGeom>
            <a:grpFill/>
            <a:ln w="2518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de-DE"/>
            </a:p>
          </p:txBody>
        </p:sp>
      </p:grpSp>
      <p:grpSp>
        <p:nvGrpSpPr>
          <p:cNvPr id="187" name="Picture 39" descr="Icon mit einem Megafon">
            <a:extLst>
              <a:ext uri="{FF2B5EF4-FFF2-40B4-BE49-F238E27FC236}">
                <a16:creationId xmlns:a16="http://schemas.microsoft.com/office/drawing/2014/main" id="{1F81D211-C495-10BF-A9BB-2A4EAC51AE15}"/>
              </a:ext>
            </a:extLst>
          </p:cNvPr>
          <p:cNvGrpSpPr/>
          <p:nvPr/>
        </p:nvGrpSpPr>
        <p:grpSpPr>
          <a:xfrm>
            <a:off x="9586539" y="10253927"/>
            <a:ext cx="969087" cy="688918"/>
            <a:chOff x="4784125" y="5217875"/>
            <a:chExt cx="618869" cy="439950"/>
          </a:xfrm>
          <a:solidFill>
            <a:schemeClr val="accent1"/>
          </a:solidFill>
        </p:grpSpPr>
        <p:sp>
          <p:nvSpPr>
            <p:cNvPr id="188" name="Freeform 105">
              <a:extLst>
                <a:ext uri="{FF2B5EF4-FFF2-40B4-BE49-F238E27FC236}">
                  <a16:creationId xmlns:a16="http://schemas.microsoft.com/office/drawing/2014/main" id="{07EBC09C-BDE7-A60F-C5C6-A4C773D57E80}"/>
                </a:ext>
              </a:extLst>
            </p:cNvPr>
            <p:cNvSpPr/>
            <p:nvPr/>
          </p:nvSpPr>
          <p:spPr>
            <a:xfrm>
              <a:off x="5274525" y="5372116"/>
              <a:ext cx="128468" cy="43916"/>
            </a:xfrm>
            <a:custGeom>
              <a:avLst/>
              <a:gdLst>
                <a:gd name="connsiteX0" fmla="*/ 121149 w 128468"/>
                <a:gd name="connsiteY0" fmla="*/ 0 h 43916"/>
                <a:gd name="connsiteX1" fmla="*/ 0 w 128468"/>
                <a:gd name="connsiteY1" fmla="*/ 0 h 43916"/>
                <a:gd name="connsiteX2" fmla="*/ 0 w 128468"/>
                <a:gd name="connsiteY2" fmla="*/ 37102 h 43916"/>
                <a:gd name="connsiteX3" fmla="*/ 8077 w 128468"/>
                <a:gd name="connsiteY3" fmla="*/ 43916 h 43916"/>
                <a:gd name="connsiteX4" fmla="*/ 128468 w 128468"/>
                <a:gd name="connsiteY4" fmla="*/ 43916 h 43916"/>
                <a:gd name="connsiteX5" fmla="*/ 128468 w 128468"/>
                <a:gd name="connsiteY5" fmla="*/ 6815 h 43916"/>
                <a:gd name="connsiteX6" fmla="*/ 121149 w 128468"/>
                <a:gd name="connsiteY6" fmla="*/ 0 h 43916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</a:cxnLst>
              <a:rect l="l" t="t" r="r" b="b"/>
              <a:pathLst>
                <a:path w="128468" h="43916">
                  <a:moveTo>
                    <a:pt x="121149" y="0"/>
                  </a:moveTo>
                  <a:cubicBezTo>
                    <a:pt x="118373" y="0"/>
                    <a:pt x="0" y="0"/>
                    <a:pt x="0" y="0"/>
                  </a:cubicBezTo>
                  <a:lnTo>
                    <a:pt x="0" y="37102"/>
                  </a:lnTo>
                  <a:cubicBezTo>
                    <a:pt x="0" y="37102"/>
                    <a:pt x="252" y="43916"/>
                    <a:pt x="8077" y="43916"/>
                  </a:cubicBezTo>
                  <a:cubicBezTo>
                    <a:pt x="13882" y="43916"/>
                    <a:pt x="128468" y="43916"/>
                    <a:pt x="128468" y="43916"/>
                  </a:cubicBezTo>
                  <a:lnTo>
                    <a:pt x="128468" y="6815"/>
                  </a:lnTo>
                  <a:cubicBezTo>
                    <a:pt x="128216" y="7067"/>
                    <a:pt x="128468" y="0"/>
                    <a:pt x="121149" y="0"/>
                  </a:cubicBezTo>
                  <a:close/>
                </a:path>
              </a:pathLst>
            </a:custGeom>
            <a:grpFill/>
            <a:ln w="2518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de-DE"/>
            </a:p>
          </p:txBody>
        </p:sp>
        <p:sp>
          <p:nvSpPr>
            <p:cNvPr id="189" name="Freeform 106">
              <a:extLst>
                <a:ext uri="{FF2B5EF4-FFF2-40B4-BE49-F238E27FC236}">
                  <a16:creationId xmlns:a16="http://schemas.microsoft.com/office/drawing/2014/main" id="{08D7F45C-AFBA-4541-9FF2-5D1EC12EF108}"/>
                </a:ext>
              </a:extLst>
            </p:cNvPr>
            <p:cNvSpPr/>
            <p:nvPr/>
          </p:nvSpPr>
          <p:spPr>
            <a:xfrm>
              <a:off x="5274525" y="5230159"/>
              <a:ext cx="128217" cy="100823"/>
            </a:xfrm>
            <a:custGeom>
              <a:avLst/>
              <a:gdLst>
                <a:gd name="connsiteX0" fmla="*/ 7824 w 128217"/>
                <a:gd name="connsiteY0" fmla="*/ 99807 h 100823"/>
                <a:gd name="connsiteX1" fmla="*/ 128216 w 128217"/>
                <a:gd name="connsiteY1" fmla="*/ 46300 h 100823"/>
                <a:gd name="connsiteX2" fmla="*/ 128216 w 128217"/>
                <a:gd name="connsiteY2" fmla="*/ 4655 h 100823"/>
                <a:gd name="connsiteX3" fmla="*/ 121149 w 128217"/>
                <a:gd name="connsiteY3" fmla="*/ 869 h 100823"/>
                <a:gd name="connsiteX4" fmla="*/ 0 w 128217"/>
                <a:gd name="connsiteY4" fmla="*/ 54881 h 100823"/>
                <a:gd name="connsiteX5" fmla="*/ 0 w 128217"/>
                <a:gd name="connsiteY5" fmla="*/ 96526 h 100823"/>
                <a:gd name="connsiteX6" fmla="*/ 7824 w 128217"/>
                <a:gd name="connsiteY6" fmla="*/ 99807 h 100823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</a:cxnLst>
              <a:rect l="l" t="t" r="r" b="b"/>
              <a:pathLst>
                <a:path w="128217" h="100823">
                  <a:moveTo>
                    <a:pt x="7824" y="99807"/>
                  </a:moveTo>
                  <a:cubicBezTo>
                    <a:pt x="13629" y="97283"/>
                    <a:pt x="128216" y="46300"/>
                    <a:pt x="128216" y="46300"/>
                  </a:cubicBezTo>
                  <a:lnTo>
                    <a:pt x="128216" y="4655"/>
                  </a:lnTo>
                  <a:cubicBezTo>
                    <a:pt x="128216" y="4655"/>
                    <a:pt x="128468" y="-2412"/>
                    <a:pt x="121149" y="869"/>
                  </a:cubicBezTo>
                  <a:cubicBezTo>
                    <a:pt x="118373" y="2131"/>
                    <a:pt x="0" y="54881"/>
                    <a:pt x="0" y="54881"/>
                  </a:cubicBezTo>
                  <a:lnTo>
                    <a:pt x="0" y="96526"/>
                  </a:lnTo>
                  <a:cubicBezTo>
                    <a:pt x="0" y="96526"/>
                    <a:pt x="252" y="103341"/>
                    <a:pt x="7824" y="99807"/>
                  </a:cubicBezTo>
                  <a:close/>
                </a:path>
              </a:pathLst>
            </a:custGeom>
            <a:grpFill/>
            <a:ln w="2518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de-DE"/>
            </a:p>
          </p:txBody>
        </p:sp>
        <p:sp>
          <p:nvSpPr>
            <p:cNvPr id="190" name="Freeform 107">
              <a:extLst>
                <a:ext uri="{FF2B5EF4-FFF2-40B4-BE49-F238E27FC236}">
                  <a16:creationId xmlns:a16="http://schemas.microsoft.com/office/drawing/2014/main" id="{A527DEAB-D8ED-BAB5-DD75-B6F55F8EBAF1}"/>
                </a:ext>
              </a:extLst>
            </p:cNvPr>
            <p:cNvSpPr/>
            <p:nvPr/>
          </p:nvSpPr>
          <p:spPr>
            <a:xfrm>
              <a:off x="5274525" y="5452630"/>
              <a:ext cx="128468" cy="105500"/>
            </a:xfrm>
            <a:custGeom>
              <a:avLst/>
              <a:gdLst>
                <a:gd name="connsiteX0" fmla="*/ 121149 w 128468"/>
                <a:gd name="connsiteY0" fmla="*/ 54012 h 105500"/>
                <a:gd name="connsiteX1" fmla="*/ 0 w 128468"/>
                <a:gd name="connsiteY1" fmla="*/ 0 h 105500"/>
                <a:gd name="connsiteX2" fmla="*/ 0 w 128468"/>
                <a:gd name="connsiteY2" fmla="*/ 41645 h 105500"/>
                <a:gd name="connsiteX3" fmla="*/ 8077 w 128468"/>
                <a:gd name="connsiteY3" fmla="*/ 51993 h 105500"/>
                <a:gd name="connsiteX4" fmla="*/ 128468 w 128468"/>
                <a:gd name="connsiteY4" fmla="*/ 105501 h 105500"/>
                <a:gd name="connsiteX5" fmla="*/ 128468 w 128468"/>
                <a:gd name="connsiteY5" fmla="*/ 63856 h 105500"/>
                <a:gd name="connsiteX6" fmla="*/ 121149 w 128468"/>
                <a:gd name="connsiteY6" fmla="*/ 54012 h 10550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</a:cxnLst>
              <a:rect l="l" t="t" r="r" b="b"/>
              <a:pathLst>
                <a:path w="128468" h="105500">
                  <a:moveTo>
                    <a:pt x="121149" y="54012"/>
                  </a:moveTo>
                  <a:cubicBezTo>
                    <a:pt x="118373" y="52750"/>
                    <a:pt x="0" y="0"/>
                    <a:pt x="0" y="0"/>
                  </a:cubicBezTo>
                  <a:lnTo>
                    <a:pt x="0" y="41645"/>
                  </a:lnTo>
                  <a:cubicBezTo>
                    <a:pt x="0" y="41645"/>
                    <a:pt x="252" y="48712"/>
                    <a:pt x="8077" y="51993"/>
                  </a:cubicBezTo>
                  <a:cubicBezTo>
                    <a:pt x="13882" y="54517"/>
                    <a:pt x="128468" y="105501"/>
                    <a:pt x="128468" y="105501"/>
                  </a:cubicBezTo>
                  <a:lnTo>
                    <a:pt x="128468" y="63856"/>
                  </a:lnTo>
                  <a:cubicBezTo>
                    <a:pt x="128216" y="63856"/>
                    <a:pt x="128468" y="57041"/>
                    <a:pt x="121149" y="54012"/>
                  </a:cubicBezTo>
                  <a:close/>
                </a:path>
              </a:pathLst>
            </a:custGeom>
            <a:grpFill/>
            <a:ln w="2518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de-DE"/>
            </a:p>
          </p:txBody>
        </p:sp>
        <p:sp>
          <p:nvSpPr>
            <p:cNvPr id="191" name="Freeform 108">
              <a:extLst>
                <a:ext uri="{FF2B5EF4-FFF2-40B4-BE49-F238E27FC236}">
                  <a16:creationId xmlns:a16="http://schemas.microsoft.com/office/drawing/2014/main" id="{45C5B39A-E512-F48B-059D-5A2B5A500C84}"/>
                </a:ext>
              </a:extLst>
            </p:cNvPr>
            <p:cNvSpPr/>
            <p:nvPr/>
          </p:nvSpPr>
          <p:spPr>
            <a:xfrm>
              <a:off x="4816288" y="5522795"/>
              <a:ext cx="161170" cy="135030"/>
            </a:xfrm>
            <a:custGeom>
              <a:avLst/>
              <a:gdLst>
                <a:gd name="connsiteX0" fmla="*/ 1910 w 161170"/>
                <a:gd name="connsiteY0" fmla="*/ 115091 h 135030"/>
                <a:gd name="connsiteX1" fmla="*/ 13773 w 161170"/>
                <a:gd name="connsiteY1" fmla="*/ 135031 h 135030"/>
                <a:gd name="connsiteX2" fmla="*/ 81666 w 161170"/>
                <a:gd name="connsiteY2" fmla="*/ 135031 h 135030"/>
                <a:gd name="connsiteX3" fmla="*/ 102867 w 161170"/>
                <a:gd name="connsiteY3" fmla="*/ 122411 h 135030"/>
                <a:gd name="connsiteX4" fmla="*/ 161170 w 161170"/>
                <a:gd name="connsiteY4" fmla="*/ 0 h 135030"/>
                <a:gd name="connsiteX5" fmla="*/ 59708 w 161170"/>
                <a:gd name="connsiteY5" fmla="*/ 0 h 135030"/>
                <a:gd name="connsiteX6" fmla="*/ 1910 w 161170"/>
                <a:gd name="connsiteY6" fmla="*/ 115091 h 13503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</a:cxnLst>
              <a:rect l="l" t="t" r="r" b="b"/>
              <a:pathLst>
                <a:path w="161170" h="135030">
                  <a:moveTo>
                    <a:pt x="1910" y="115091"/>
                  </a:moveTo>
                  <a:cubicBezTo>
                    <a:pt x="-3138" y="125187"/>
                    <a:pt x="2162" y="135031"/>
                    <a:pt x="13773" y="135031"/>
                  </a:cubicBezTo>
                  <a:cubicBezTo>
                    <a:pt x="27907" y="135031"/>
                    <a:pt x="67028" y="135031"/>
                    <a:pt x="81666" y="135031"/>
                  </a:cubicBezTo>
                  <a:cubicBezTo>
                    <a:pt x="94286" y="135031"/>
                    <a:pt x="99334" y="130488"/>
                    <a:pt x="102867" y="122411"/>
                  </a:cubicBezTo>
                  <a:cubicBezTo>
                    <a:pt x="118263" y="89600"/>
                    <a:pt x="136688" y="51741"/>
                    <a:pt x="161170" y="0"/>
                  </a:cubicBezTo>
                  <a:lnTo>
                    <a:pt x="59708" y="0"/>
                  </a:lnTo>
                  <a:cubicBezTo>
                    <a:pt x="47341" y="24230"/>
                    <a:pt x="12763" y="93133"/>
                    <a:pt x="1910" y="115091"/>
                  </a:cubicBezTo>
                  <a:close/>
                </a:path>
              </a:pathLst>
            </a:custGeom>
            <a:grpFill/>
            <a:ln w="2518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de-DE"/>
            </a:p>
          </p:txBody>
        </p:sp>
        <p:sp>
          <p:nvSpPr>
            <p:cNvPr id="192" name="Freeform 109">
              <a:extLst>
                <a:ext uri="{FF2B5EF4-FFF2-40B4-BE49-F238E27FC236}">
                  <a16:creationId xmlns:a16="http://schemas.microsoft.com/office/drawing/2014/main" id="{F2C9ACD3-DE19-4D26-9338-64922E3D50F2}"/>
                </a:ext>
              </a:extLst>
            </p:cNvPr>
            <p:cNvSpPr/>
            <p:nvPr/>
          </p:nvSpPr>
          <p:spPr>
            <a:xfrm>
              <a:off x="4784125" y="5217875"/>
              <a:ext cx="446989" cy="358344"/>
            </a:xfrm>
            <a:custGeom>
              <a:avLst/>
              <a:gdLst>
                <a:gd name="connsiteX0" fmla="*/ 350827 w 446989"/>
                <a:gd name="connsiteY0" fmla="*/ 9115 h 358344"/>
                <a:gd name="connsiteX1" fmla="*/ 253151 w 446989"/>
                <a:gd name="connsiteY1" fmla="*/ 64137 h 358344"/>
                <a:gd name="connsiteX2" fmla="*/ 211506 w 446989"/>
                <a:gd name="connsiteY2" fmla="*/ 89124 h 358344"/>
                <a:gd name="connsiteX3" fmla="*/ 108529 w 446989"/>
                <a:gd name="connsiteY3" fmla="*/ 87862 h 358344"/>
                <a:gd name="connsiteX4" fmla="*/ 53507 w 446989"/>
                <a:gd name="connsiteY4" fmla="*/ 141117 h 358344"/>
                <a:gd name="connsiteX5" fmla="*/ 28016 w 446989"/>
                <a:gd name="connsiteY5" fmla="*/ 140360 h 358344"/>
                <a:gd name="connsiteX6" fmla="*/ 0 w 446989"/>
                <a:gd name="connsiteY6" fmla="*/ 166609 h 358344"/>
                <a:gd name="connsiteX7" fmla="*/ 0 w 446989"/>
                <a:gd name="connsiteY7" fmla="*/ 203458 h 358344"/>
                <a:gd name="connsiteX8" fmla="*/ 26754 w 446989"/>
                <a:gd name="connsiteY8" fmla="*/ 227688 h 358344"/>
                <a:gd name="connsiteX9" fmla="*/ 53255 w 446989"/>
                <a:gd name="connsiteY9" fmla="*/ 227688 h 358344"/>
                <a:gd name="connsiteX10" fmla="*/ 108529 w 446989"/>
                <a:gd name="connsiteY10" fmla="*/ 275390 h 358344"/>
                <a:gd name="connsiteX11" fmla="*/ 224126 w 446989"/>
                <a:gd name="connsiteY11" fmla="*/ 275390 h 358344"/>
                <a:gd name="connsiteX12" fmla="*/ 264761 w 446989"/>
                <a:gd name="connsiteY12" fmla="*/ 299872 h 358344"/>
                <a:gd name="connsiteX13" fmla="*/ 341236 w 446989"/>
                <a:gd name="connsiteY13" fmla="*/ 343537 h 358344"/>
                <a:gd name="connsiteX14" fmla="*/ 446989 w 446989"/>
                <a:gd name="connsiteY14" fmla="*/ 301134 h 358344"/>
                <a:gd name="connsiteX15" fmla="*/ 446989 w 446989"/>
                <a:gd name="connsiteY15" fmla="*/ 59594 h 358344"/>
                <a:gd name="connsiteX16" fmla="*/ 350827 w 446989"/>
                <a:gd name="connsiteY16" fmla="*/ 9115 h 358344"/>
                <a:gd name="connsiteX17" fmla="*/ 218068 w 446989"/>
                <a:gd name="connsiteY17" fmla="*/ 238288 h 358344"/>
                <a:gd name="connsiteX18" fmla="*/ 115849 w 446989"/>
                <a:gd name="connsiteY18" fmla="*/ 238288 h 358344"/>
                <a:gd name="connsiteX19" fmla="*/ 94395 w 446989"/>
                <a:gd name="connsiteY19" fmla="*/ 220621 h 358344"/>
                <a:gd name="connsiteX20" fmla="*/ 94395 w 446989"/>
                <a:gd name="connsiteY20" fmla="*/ 147931 h 358344"/>
                <a:gd name="connsiteX21" fmla="*/ 115091 w 446989"/>
                <a:gd name="connsiteY21" fmla="*/ 127488 h 358344"/>
                <a:gd name="connsiteX22" fmla="*/ 218068 w 446989"/>
                <a:gd name="connsiteY22" fmla="*/ 127488 h 358344"/>
                <a:gd name="connsiteX23" fmla="*/ 218068 w 446989"/>
                <a:gd name="connsiteY23" fmla="*/ 238288 h 358344"/>
                <a:gd name="connsiteX24" fmla="*/ 402315 w 446989"/>
                <a:gd name="connsiteY24" fmla="*/ 286243 h 358344"/>
                <a:gd name="connsiteX25" fmla="*/ 369504 w 446989"/>
                <a:gd name="connsiteY25" fmla="*/ 307192 h 358344"/>
                <a:gd name="connsiteX26" fmla="*/ 262237 w 446989"/>
                <a:gd name="connsiteY26" fmla="*/ 249394 h 358344"/>
                <a:gd name="connsiteX27" fmla="*/ 258956 w 446989"/>
                <a:gd name="connsiteY27" fmla="*/ 243589 h 358344"/>
                <a:gd name="connsiteX28" fmla="*/ 258956 w 446989"/>
                <a:gd name="connsiteY28" fmla="*/ 109568 h 358344"/>
                <a:gd name="connsiteX29" fmla="*/ 366223 w 446989"/>
                <a:gd name="connsiteY29" fmla="*/ 49750 h 358344"/>
                <a:gd name="connsiteX30" fmla="*/ 402063 w 446989"/>
                <a:gd name="connsiteY30" fmla="*/ 71204 h 358344"/>
                <a:gd name="connsiteX31" fmla="*/ 402315 w 446989"/>
                <a:gd name="connsiteY31" fmla="*/ 286243 h 358344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  <a:cxn ang="0">
                  <a:pos x="connsiteX22" y="connsiteY22"/>
                </a:cxn>
                <a:cxn ang="0">
                  <a:pos x="connsiteX23" y="connsiteY23"/>
                </a:cxn>
                <a:cxn ang="0">
                  <a:pos x="connsiteX24" y="connsiteY24"/>
                </a:cxn>
                <a:cxn ang="0">
                  <a:pos x="connsiteX25" y="connsiteY25"/>
                </a:cxn>
                <a:cxn ang="0">
                  <a:pos x="connsiteX26" y="connsiteY26"/>
                </a:cxn>
                <a:cxn ang="0">
                  <a:pos x="connsiteX27" y="connsiteY27"/>
                </a:cxn>
                <a:cxn ang="0">
                  <a:pos x="connsiteX28" y="connsiteY28"/>
                </a:cxn>
                <a:cxn ang="0">
                  <a:pos x="connsiteX29" y="connsiteY29"/>
                </a:cxn>
                <a:cxn ang="0">
                  <a:pos x="connsiteX30" y="connsiteY30"/>
                </a:cxn>
                <a:cxn ang="0">
                  <a:pos x="connsiteX31" y="connsiteY31"/>
                </a:cxn>
              </a:cxnLst>
              <a:rect l="l" t="t" r="r" b="b"/>
              <a:pathLst>
                <a:path w="446989" h="358344">
                  <a:moveTo>
                    <a:pt x="350827" y="9115"/>
                  </a:moveTo>
                  <a:cubicBezTo>
                    <a:pt x="317006" y="29306"/>
                    <a:pt x="266780" y="56565"/>
                    <a:pt x="253151" y="64137"/>
                  </a:cubicBezTo>
                  <a:cubicBezTo>
                    <a:pt x="250879" y="65399"/>
                    <a:pt x="211506" y="89124"/>
                    <a:pt x="211506" y="89124"/>
                  </a:cubicBezTo>
                  <a:cubicBezTo>
                    <a:pt x="211506" y="89124"/>
                    <a:pt x="120139" y="87862"/>
                    <a:pt x="108529" y="87862"/>
                  </a:cubicBezTo>
                  <a:cubicBezTo>
                    <a:pt x="71680" y="87862"/>
                    <a:pt x="53507" y="110072"/>
                    <a:pt x="53507" y="141117"/>
                  </a:cubicBezTo>
                  <a:cubicBezTo>
                    <a:pt x="46945" y="140864"/>
                    <a:pt x="33821" y="140360"/>
                    <a:pt x="28016" y="140360"/>
                  </a:cubicBezTo>
                  <a:cubicBezTo>
                    <a:pt x="8581" y="140360"/>
                    <a:pt x="0" y="146670"/>
                    <a:pt x="0" y="166609"/>
                  </a:cubicBezTo>
                  <a:cubicBezTo>
                    <a:pt x="0" y="172161"/>
                    <a:pt x="0" y="199167"/>
                    <a:pt x="0" y="203458"/>
                  </a:cubicBezTo>
                  <a:cubicBezTo>
                    <a:pt x="0" y="222135"/>
                    <a:pt x="7067" y="227688"/>
                    <a:pt x="26754" y="227688"/>
                  </a:cubicBezTo>
                  <a:cubicBezTo>
                    <a:pt x="29025" y="227688"/>
                    <a:pt x="40131" y="227688"/>
                    <a:pt x="53255" y="227688"/>
                  </a:cubicBezTo>
                  <a:cubicBezTo>
                    <a:pt x="53255" y="265295"/>
                    <a:pt x="72185" y="275390"/>
                    <a:pt x="108529" y="275390"/>
                  </a:cubicBezTo>
                  <a:cubicBezTo>
                    <a:pt x="113577" y="275390"/>
                    <a:pt x="183238" y="275390"/>
                    <a:pt x="224126" y="275390"/>
                  </a:cubicBezTo>
                  <a:cubicBezTo>
                    <a:pt x="224883" y="275895"/>
                    <a:pt x="263751" y="299368"/>
                    <a:pt x="264761" y="299872"/>
                  </a:cubicBezTo>
                  <a:cubicBezTo>
                    <a:pt x="279400" y="307949"/>
                    <a:pt x="309687" y="325112"/>
                    <a:pt x="341236" y="343537"/>
                  </a:cubicBezTo>
                  <a:cubicBezTo>
                    <a:pt x="391715" y="373067"/>
                    <a:pt x="446989" y="358175"/>
                    <a:pt x="446989" y="301134"/>
                  </a:cubicBezTo>
                  <a:cubicBezTo>
                    <a:pt x="446989" y="265547"/>
                    <a:pt x="446989" y="67165"/>
                    <a:pt x="446989" y="59594"/>
                  </a:cubicBezTo>
                  <a:cubicBezTo>
                    <a:pt x="446989" y="15172"/>
                    <a:pt x="393986" y="-16377"/>
                    <a:pt x="350827" y="9115"/>
                  </a:cubicBezTo>
                  <a:close/>
                  <a:moveTo>
                    <a:pt x="218068" y="238288"/>
                  </a:moveTo>
                  <a:cubicBezTo>
                    <a:pt x="218068" y="238288"/>
                    <a:pt x="122411" y="238288"/>
                    <a:pt x="115849" y="238288"/>
                  </a:cubicBezTo>
                  <a:cubicBezTo>
                    <a:pt x="102724" y="238288"/>
                    <a:pt x="94395" y="235260"/>
                    <a:pt x="94395" y="220621"/>
                  </a:cubicBezTo>
                  <a:cubicBezTo>
                    <a:pt x="94395" y="208254"/>
                    <a:pt x="94395" y="178723"/>
                    <a:pt x="94395" y="147931"/>
                  </a:cubicBezTo>
                  <a:cubicBezTo>
                    <a:pt x="94395" y="133545"/>
                    <a:pt x="100705" y="127488"/>
                    <a:pt x="115091" y="127488"/>
                  </a:cubicBezTo>
                  <a:cubicBezTo>
                    <a:pt x="135788" y="127488"/>
                    <a:pt x="218068" y="127488"/>
                    <a:pt x="218068" y="127488"/>
                  </a:cubicBezTo>
                  <a:lnTo>
                    <a:pt x="218068" y="238288"/>
                  </a:lnTo>
                  <a:close/>
                  <a:moveTo>
                    <a:pt x="402315" y="286243"/>
                  </a:moveTo>
                  <a:cubicBezTo>
                    <a:pt x="402315" y="305425"/>
                    <a:pt x="390201" y="318045"/>
                    <a:pt x="369504" y="307192"/>
                  </a:cubicBezTo>
                  <a:cubicBezTo>
                    <a:pt x="343003" y="293310"/>
                    <a:pt x="278643" y="257470"/>
                    <a:pt x="262237" y="249394"/>
                  </a:cubicBezTo>
                  <a:cubicBezTo>
                    <a:pt x="260470" y="248384"/>
                    <a:pt x="258956" y="247627"/>
                    <a:pt x="258956" y="243589"/>
                  </a:cubicBezTo>
                  <a:cubicBezTo>
                    <a:pt x="258956" y="236017"/>
                    <a:pt x="258956" y="109568"/>
                    <a:pt x="258956" y="109568"/>
                  </a:cubicBezTo>
                  <a:cubicBezTo>
                    <a:pt x="258956" y="109568"/>
                    <a:pt x="335936" y="65399"/>
                    <a:pt x="366223" y="49750"/>
                  </a:cubicBezTo>
                  <a:cubicBezTo>
                    <a:pt x="383891" y="40664"/>
                    <a:pt x="402063" y="51517"/>
                    <a:pt x="402063" y="71204"/>
                  </a:cubicBezTo>
                  <a:cubicBezTo>
                    <a:pt x="402315" y="77261"/>
                    <a:pt x="402315" y="248132"/>
                    <a:pt x="402315" y="286243"/>
                  </a:cubicBezTo>
                  <a:close/>
                </a:path>
              </a:pathLst>
            </a:custGeom>
            <a:grpFill/>
            <a:ln w="2518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de-DE"/>
            </a:p>
          </p:txBody>
        </p:sp>
      </p:grpSp>
      <p:grpSp>
        <p:nvGrpSpPr>
          <p:cNvPr id="193" name="Group 127" descr="Icon mit zwei Zahrädern von denen eins ein Euro-Währungszeichen hat">
            <a:extLst>
              <a:ext uri="{FF2B5EF4-FFF2-40B4-BE49-F238E27FC236}">
                <a16:creationId xmlns:a16="http://schemas.microsoft.com/office/drawing/2014/main" id="{62831CCE-9D22-0C6A-47E2-DC01C624D5D1}"/>
              </a:ext>
            </a:extLst>
          </p:cNvPr>
          <p:cNvGrpSpPr/>
          <p:nvPr/>
        </p:nvGrpSpPr>
        <p:grpSpPr>
          <a:xfrm>
            <a:off x="1719804" y="10112482"/>
            <a:ext cx="975805" cy="999916"/>
            <a:chOff x="835445" y="5101550"/>
            <a:chExt cx="623159" cy="638556"/>
          </a:xfrm>
          <a:solidFill>
            <a:schemeClr val="accent1"/>
          </a:solidFill>
        </p:grpSpPr>
        <p:sp>
          <p:nvSpPr>
            <p:cNvPr id="194" name="Freeform 99">
              <a:extLst>
                <a:ext uri="{FF2B5EF4-FFF2-40B4-BE49-F238E27FC236}">
                  <a16:creationId xmlns:a16="http://schemas.microsoft.com/office/drawing/2014/main" id="{E06E24A5-4C8F-6E60-8A91-863D56352AC4}"/>
                </a:ext>
              </a:extLst>
            </p:cNvPr>
            <p:cNvSpPr/>
            <p:nvPr/>
          </p:nvSpPr>
          <p:spPr>
            <a:xfrm>
              <a:off x="835445" y="5101550"/>
              <a:ext cx="303124" cy="302619"/>
            </a:xfrm>
            <a:custGeom>
              <a:avLst/>
              <a:gdLst>
                <a:gd name="connsiteX0" fmla="*/ 266528 w 303124"/>
                <a:gd name="connsiteY0" fmla="*/ 145884 h 302619"/>
                <a:gd name="connsiteX1" fmla="*/ 303125 w 303124"/>
                <a:gd name="connsiteY1" fmla="*/ 119887 h 302619"/>
                <a:gd name="connsiteX2" fmla="*/ 290757 w 303124"/>
                <a:gd name="connsiteY2" fmla="*/ 83542 h 302619"/>
                <a:gd name="connsiteX3" fmla="*/ 245831 w 303124"/>
                <a:gd name="connsiteY3" fmla="*/ 85309 h 302619"/>
                <a:gd name="connsiteX4" fmla="*/ 228921 w 303124"/>
                <a:gd name="connsiteY4" fmla="*/ 66127 h 302619"/>
                <a:gd name="connsiteX5" fmla="*/ 236240 w 303124"/>
                <a:gd name="connsiteY5" fmla="*/ 21958 h 302619"/>
                <a:gd name="connsiteX6" fmla="*/ 201915 w 303124"/>
                <a:gd name="connsiteY6" fmla="*/ 5048 h 302619"/>
                <a:gd name="connsiteX7" fmla="*/ 171628 w 303124"/>
                <a:gd name="connsiteY7" fmla="*/ 37859 h 302619"/>
                <a:gd name="connsiteX8" fmla="*/ 146136 w 303124"/>
                <a:gd name="connsiteY8" fmla="*/ 36345 h 302619"/>
                <a:gd name="connsiteX9" fmla="*/ 120139 w 303124"/>
                <a:gd name="connsiteY9" fmla="*/ 0 h 302619"/>
                <a:gd name="connsiteX10" fmla="*/ 83795 w 303124"/>
                <a:gd name="connsiteY10" fmla="*/ 12367 h 302619"/>
                <a:gd name="connsiteX11" fmla="*/ 85561 w 303124"/>
                <a:gd name="connsiteY11" fmla="*/ 57041 h 302619"/>
                <a:gd name="connsiteX12" fmla="*/ 66380 w 303124"/>
                <a:gd name="connsiteY12" fmla="*/ 73951 h 302619"/>
                <a:gd name="connsiteX13" fmla="*/ 22211 w 303124"/>
                <a:gd name="connsiteY13" fmla="*/ 66632 h 302619"/>
                <a:gd name="connsiteX14" fmla="*/ 5300 w 303124"/>
                <a:gd name="connsiteY14" fmla="*/ 100957 h 302619"/>
                <a:gd name="connsiteX15" fmla="*/ 38111 w 303124"/>
                <a:gd name="connsiteY15" fmla="*/ 131245 h 302619"/>
                <a:gd name="connsiteX16" fmla="*/ 36597 w 303124"/>
                <a:gd name="connsiteY16" fmla="*/ 156736 h 302619"/>
                <a:gd name="connsiteX17" fmla="*/ 0 w 303124"/>
                <a:gd name="connsiteY17" fmla="*/ 182733 h 302619"/>
                <a:gd name="connsiteX18" fmla="*/ 12367 w 303124"/>
                <a:gd name="connsiteY18" fmla="*/ 219078 h 302619"/>
                <a:gd name="connsiteX19" fmla="*/ 57041 w 303124"/>
                <a:gd name="connsiteY19" fmla="*/ 217311 h 302619"/>
                <a:gd name="connsiteX20" fmla="*/ 73951 w 303124"/>
                <a:gd name="connsiteY20" fmla="*/ 236493 h 302619"/>
                <a:gd name="connsiteX21" fmla="*/ 66632 w 303124"/>
                <a:gd name="connsiteY21" fmla="*/ 280662 h 302619"/>
                <a:gd name="connsiteX22" fmla="*/ 100957 w 303124"/>
                <a:gd name="connsiteY22" fmla="*/ 297572 h 302619"/>
                <a:gd name="connsiteX23" fmla="*/ 131245 w 303124"/>
                <a:gd name="connsiteY23" fmla="*/ 264761 h 302619"/>
                <a:gd name="connsiteX24" fmla="*/ 156736 w 303124"/>
                <a:gd name="connsiteY24" fmla="*/ 266023 h 302619"/>
                <a:gd name="connsiteX25" fmla="*/ 182733 w 303124"/>
                <a:gd name="connsiteY25" fmla="*/ 302620 h 302619"/>
                <a:gd name="connsiteX26" fmla="*/ 219078 w 303124"/>
                <a:gd name="connsiteY26" fmla="*/ 290253 h 302619"/>
                <a:gd name="connsiteX27" fmla="*/ 217311 w 303124"/>
                <a:gd name="connsiteY27" fmla="*/ 245579 h 302619"/>
                <a:gd name="connsiteX28" fmla="*/ 236493 w 303124"/>
                <a:gd name="connsiteY28" fmla="*/ 228669 h 302619"/>
                <a:gd name="connsiteX29" fmla="*/ 280662 w 303124"/>
                <a:gd name="connsiteY29" fmla="*/ 235988 h 302619"/>
                <a:gd name="connsiteX30" fmla="*/ 297572 w 303124"/>
                <a:gd name="connsiteY30" fmla="*/ 201663 h 302619"/>
                <a:gd name="connsiteX31" fmla="*/ 264761 w 303124"/>
                <a:gd name="connsiteY31" fmla="*/ 171375 h 302619"/>
                <a:gd name="connsiteX32" fmla="*/ 266528 w 303124"/>
                <a:gd name="connsiteY32" fmla="*/ 145884 h 302619"/>
                <a:gd name="connsiteX33" fmla="*/ 152698 w 303124"/>
                <a:gd name="connsiteY33" fmla="*/ 217563 h 302619"/>
                <a:gd name="connsiteX34" fmla="*/ 84047 w 303124"/>
                <a:gd name="connsiteY34" fmla="*/ 148912 h 302619"/>
                <a:gd name="connsiteX35" fmla="*/ 152698 w 303124"/>
                <a:gd name="connsiteY35" fmla="*/ 80261 h 302619"/>
                <a:gd name="connsiteX36" fmla="*/ 221349 w 303124"/>
                <a:gd name="connsiteY36" fmla="*/ 148912 h 302619"/>
                <a:gd name="connsiteX37" fmla="*/ 152698 w 303124"/>
                <a:gd name="connsiteY37" fmla="*/ 217563 h 302619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  <a:cxn ang="0">
                  <a:pos x="connsiteX22" y="connsiteY22"/>
                </a:cxn>
                <a:cxn ang="0">
                  <a:pos x="connsiteX23" y="connsiteY23"/>
                </a:cxn>
                <a:cxn ang="0">
                  <a:pos x="connsiteX24" y="connsiteY24"/>
                </a:cxn>
                <a:cxn ang="0">
                  <a:pos x="connsiteX25" y="connsiteY25"/>
                </a:cxn>
                <a:cxn ang="0">
                  <a:pos x="connsiteX26" y="connsiteY26"/>
                </a:cxn>
                <a:cxn ang="0">
                  <a:pos x="connsiteX27" y="connsiteY27"/>
                </a:cxn>
                <a:cxn ang="0">
                  <a:pos x="connsiteX28" y="connsiteY28"/>
                </a:cxn>
                <a:cxn ang="0">
                  <a:pos x="connsiteX29" y="connsiteY29"/>
                </a:cxn>
                <a:cxn ang="0">
                  <a:pos x="connsiteX30" y="connsiteY30"/>
                </a:cxn>
                <a:cxn ang="0">
                  <a:pos x="connsiteX31" y="connsiteY31"/>
                </a:cxn>
                <a:cxn ang="0">
                  <a:pos x="connsiteX32" y="connsiteY32"/>
                </a:cxn>
                <a:cxn ang="0">
                  <a:pos x="connsiteX33" y="connsiteY33"/>
                </a:cxn>
                <a:cxn ang="0">
                  <a:pos x="connsiteX34" y="connsiteY34"/>
                </a:cxn>
                <a:cxn ang="0">
                  <a:pos x="connsiteX35" y="connsiteY35"/>
                </a:cxn>
                <a:cxn ang="0">
                  <a:pos x="connsiteX36" y="connsiteY36"/>
                </a:cxn>
                <a:cxn ang="0">
                  <a:pos x="connsiteX37" y="connsiteY37"/>
                </a:cxn>
              </a:cxnLst>
              <a:rect l="l" t="t" r="r" b="b"/>
              <a:pathLst>
                <a:path w="303124" h="302619">
                  <a:moveTo>
                    <a:pt x="266528" y="145884"/>
                  </a:moveTo>
                  <a:lnTo>
                    <a:pt x="303125" y="119887"/>
                  </a:lnTo>
                  <a:lnTo>
                    <a:pt x="290757" y="83542"/>
                  </a:lnTo>
                  <a:lnTo>
                    <a:pt x="245831" y="85309"/>
                  </a:lnTo>
                  <a:cubicBezTo>
                    <a:pt x="240784" y="78242"/>
                    <a:pt x="235231" y="71932"/>
                    <a:pt x="228921" y="66127"/>
                  </a:cubicBezTo>
                  <a:lnTo>
                    <a:pt x="236240" y="21958"/>
                  </a:lnTo>
                  <a:lnTo>
                    <a:pt x="201915" y="5048"/>
                  </a:lnTo>
                  <a:lnTo>
                    <a:pt x="171628" y="37859"/>
                  </a:lnTo>
                  <a:cubicBezTo>
                    <a:pt x="163299" y="36345"/>
                    <a:pt x="154717" y="35840"/>
                    <a:pt x="146136" y="36345"/>
                  </a:cubicBezTo>
                  <a:lnTo>
                    <a:pt x="120139" y="0"/>
                  </a:lnTo>
                  <a:lnTo>
                    <a:pt x="83795" y="12367"/>
                  </a:lnTo>
                  <a:lnTo>
                    <a:pt x="85561" y="57041"/>
                  </a:lnTo>
                  <a:cubicBezTo>
                    <a:pt x="78494" y="62089"/>
                    <a:pt x="72185" y="67641"/>
                    <a:pt x="66380" y="73951"/>
                  </a:cubicBezTo>
                  <a:lnTo>
                    <a:pt x="22211" y="66632"/>
                  </a:lnTo>
                  <a:lnTo>
                    <a:pt x="5300" y="100957"/>
                  </a:lnTo>
                  <a:lnTo>
                    <a:pt x="38111" y="131245"/>
                  </a:lnTo>
                  <a:cubicBezTo>
                    <a:pt x="36597" y="139574"/>
                    <a:pt x="36597" y="148407"/>
                    <a:pt x="36597" y="156736"/>
                  </a:cubicBezTo>
                  <a:lnTo>
                    <a:pt x="0" y="182733"/>
                  </a:lnTo>
                  <a:lnTo>
                    <a:pt x="12367" y="219078"/>
                  </a:lnTo>
                  <a:lnTo>
                    <a:pt x="57041" y="217311"/>
                  </a:lnTo>
                  <a:cubicBezTo>
                    <a:pt x="62089" y="224378"/>
                    <a:pt x="67642" y="230688"/>
                    <a:pt x="73951" y="236493"/>
                  </a:cubicBezTo>
                  <a:lnTo>
                    <a:pt x="66632" y="280662"/>
                  </a:lnTo>
                  <a:lnTo>
                    <a:pt x="100957" y="297572"/>
                  </a:lnTo>
                  <a:lnTo>
                    <a:pt x="131245" y="264761"/>
                  </a:lnTo>
                  <a:cubicBezTo>
                    <a:pt x="139574" y="266275"/>
                    <a:pt x="148155" y="266528"/>
                    <a:pt x="156736" y="266023"/>
                  </a:cubicBezTo>
                  <a:lnTo>
                    <a:pt x="182733" y="302620"/>
                  </a:lnTo>
                  <a:lnTo>
                    <a:pt x="219078" y="290253"/>
                  </a:lnTo>
                  <a:lnTo>
                    <a:pt x="217311" y="245579"/>
                  </a:lnTo>
                  <a:cubicBezTo>
                    <a:pt x="224378" y="240531"/>
                    <a:pt x="230688" y="234978"/>
                    <a:pt x="236493" y="228669"/>
                  </a:cubicBezTo>
                  <a:lnTo>
                    <a:pt x="280662" y="235988"/>
                  </a:lnTo>
                  <a:lnTo>
                    <a:pt x="297572" y="201663"/>
                  </a:lnTo>
                  <a:lnTo>
                    <a:pt x="264761" y="171375"/>
                  </a:lnTo>
                  <a:cubicBezTo>
                    <a:pt x="266528" y="163046"/>
                    <a:pt x="267032" y="154465"/>
                    <a:pt x="266528" y="145884"/>
                  </a:cubicBezTo>
                  <a:close/>
                  <a:moveTo>
                    <a:pt x="152698" y="217563"/>
                  </a:moveTo>
                  <a:cubicBezTo>
                    <a:pt x="114839" y="217563"/>
                    <a:pt x="84047" y="186771"/>
                    <a:pt x="84047" y="148912"/>
                  </a:cubicBezTo>
                  <a:cubicBezTo>
                    <a:pt x="84047" y="111053"/>
                    <a:pt x="114587" y="80261"/>
                    <a:pt x="152698" y="80261"/>
                  </a:cubicBezTo>
                  <a:cubicBezTo>
                    <a:pt x="190557" y="80261"/>
                    <a:pt x="221349" y="111053"/>
                    <a:pt x="221349" y="148912"/>
                  </a:cubicBezTo>
                  <a:cubicBezTo>
                    <a:pt x="221349" y="186771"/>
                    <a:pt x="190557" y="217563"/>
                    <a:pt x="152698" y="217563"/>
                  </a:cubicBezTo>
                  <a:close/>
                </a:path>
              </a:pathLst>
            </a:custGeom>
            <a:grpFill/>
            <a:ln w="2518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de-DE"/>
            </a:p>
          </p:txBody>
        </p:sp>
        <p:sp>
          <p:nvSpPr>
            <p:cNvPr id="195" name="Freeform 100">
              <a:extLst>
                <a:ext uri="{FF2B5EF4-FFF2-40B4-BE49-F238E27FC236}">
                  <a16:creationId xmlns:a16="http://schemas.microsoft.com/office/drawing/2014/main" id="{3D9BFB14-1FB0-2CDC-E867-5A1E6F7DB5F6}"/>
                </a:ext>
              </a:extLst>
            </p:cNvPr>
            <p:cNvSpPr/>
            <p:nvPr/>
          </p:nvSpPr>
          <p:spPr>
            <a:xfrm>
              <a:off x="1044931" y="5326938"/>
              <a:ext cx="413673" cy="413168"/>
            </a:xfrm>
            <a:custGeom>
              <a:avLst/>
              <a:gdLst>
                <a:gd name="connsiteX0" fmla="*/ 413673 w 413673"/>
                <a:gd name="connsiteY0" fmla="*/ 243560 h 413168"/>
                <a:gd name="connsiteX1" fmla="*/ 413673 w 413673"/>
                <a:gd name="connsiteY1" fmla="*/ 170113 h 413168"/>
                <a:gd name="connsiteX2" fmla="*/ 376319 w 413673"/>
                <a:gd name="connsiteY2" fmla="*/ 159008 h 413168"/>
                <a:gd name="connsiteX3" fmla="*/ 360418 w 413673"/>
                <a:gd name="connsiteY3" fmla="*/ 120897 h 413168"/>
                <a:gd name="connsiteX4" fmla="*/ 378843 w 413673"/>
                <a:gd name="connsiteY4" fmla="*/ 86571 h 413168"/>
                <a:gd name="connsiteX5" fmla="*/ 326850 w 413673"/>
                <a:gd name="connsiteY5" fmla="*/ 34578 h 413168"/>
                <a:gd name="connsiteX6" fmla="*/ 291515 w 413673"/>
                <a:gd name="connsiteY6" fmla="*/ 53760 h 413168"/>
                <a:gd name="connsiteX7" fmla="*/ 255170 w 413673"/>
                <a:gd name="connsiteY7" fmla="*/ 39373 h 413168"/>
                <a:gd name="connsiteX8" fmla="*/ 243560 w 413673"/>
                <a:gd name="connsiteY8" fmla="*/ 0 h 413168"/>
                <a:gd name="connsiteX9" fmla="*/ 170113 w 413673"/>
                <a:gd name="connsiteY9" fmla="*/ 0 h 413168"/>
                <a:gd name="connsiteX10" fmla="*/ 157494 w 413673"/>
                <a:gd name="connsiteY10" fmla="*/ 42402 h 413168"/>
                <a:gd name="connsiteX11" fmla="*/ 126449 w 413673"/>
                <a:gd name="connsiteY11" fmla="*/ 56284 h 413168"/>
                <a:gd name="connsiteX12" fmla="*/ 86571 w 413673"/>
                <a:gd name="connsiteY12" fmla="*/ 34830 h 413168"/>
                <a:gd name="connsiteX13" fmla="*/ 34578 w 413673"/>
                <a:gd name="connsiteY13" fmla="*/ 86823 h 413168"/>
                <a:gd name="connsiteX14" fmla="*/ 57546 w 413673"/>
                <a:gd name="connsiteY14" fmla="*/ 129226 h 413168"/>
                <a:gd name="connsiteX15" fmla="*/ 46945 w 413673"/>
                <a:gd name="connsiteY15" fmla="*/ 156232 h 413168"/>
                <a:gd name="connsiteX16" fmla="*/ 0 w 413673"/>
                <a:gd name="connsiteY16" fmla="*/ 170113 h 413168"/>
                <a:gd name="connsiteX17" fmla="*/ 0 w 413673"/>
                <a:gd name="connsiteY17" fmla="*/ 243560 h 413168"/>
                <a:gd name="connsiteX18" fmla="*/ 48207 w 413673"/>
                <a:gd name="connsiteY18" fmla="*/ 257946 h 413168"/>
                <a:gd name="connsiteX19" fmla="*/ 58555 w 413673"/>
                <a:gd name="connsiteY19" fmla="*/ 282681 h 413168"/>
                <a:gd name="connsiteX20" fmla="*/ 34578 w 413673"/>
                <a:gd name="connsiteY20" fmla="*/ 326850 h 413168"/>
                <a:gd name="connsiteX21" fmla="*/ 86319 w 413673"/>
                <a:gd name="connsiteY21" fmla="*/ 378590 h 413168"/>
                <a:gd name="connsiteX22" fmla="*/ 129478 w 413673"/>
                <a:gd name="connsiteY22" fmla="*/ 355370 h 413168"/>
                <a:gd name="connsiteX23" fmla="*/ 155979 w 413673"/>
                <a:gd name="connsiteY23" fmla="*/ 366980 h 413168"/>
                <a:gd name="connsiteX24" fmla="*/ 169861 w 413673"/>
                <a:gd name="connsiteY24" fmla="*/ 413168 h 413168"/>
                <a:gd name="connsiteX25" fmla="*/ 243307 w 413673"/>
                <a:gd name="connsiteY25" fmla="*/ 413168 h 413168"/>
                <a:gd name="connsiteX26" fmla="*/ 256180 w 413673"/>
                <a:gd name="connsiteY26" fmla="*/ 370009 h 413168"/>
                <a:gd name="connsiteX27" fmla="*/ 287981 w 413673"/>
                <a:gd name="connsiteY27" fmla="*/ 357894 h 413168"/>
                <a:gd name="connsiteX28" fmla="*/ 326597 w 413673"/>
                <a:gd name="connsiteY28" fmla="*/ 378843 h 413168"/>
                <a:gd name="connsiteX29" fmla="*/ 378590 w 413673"/>
                <a:gd name="connsiteY29" fmla="*/ 326850 h 413168"/>
                <a:gd name="connsiteX30" fmla="*/ 359409 w 413673"/>
                <a:gd name="connsiteY30" fmla="*/ 291010 h 413168"/>
                <a:gd name="connsiteX31" fmla="*/ 375057 w 413673"/>
                <a:gd name="connsiteY31" fmla="*/ 255170 h 413168"/>
                <a:gd name="connsiteX32" fmla="*/ 413673 w 413673"/>
                <a:gd name="connsiteY32" fmla="*/ 243560 h 413168"/>
                <a:gd name="connsiteX33" fmla="*/ 232959 w 413673"/>
                <a:gd name="connsiteY33" fmla="*/ 326597 h 413168"/>
                <a:gd name="connsiteX34" fmla="*/ 135535 w 413673"/>
                <a:gd name="connsiteY34" fmla="*/ 289243 h 413168"/>
                <a:gd name="connsiteX35" fmla="*/ 108277 w 413673"/>
                <a:gd name="connsiteY35" fmla="*/ 234978 h 413168"/>
                <a:gd name="connsiteX36" fmla="*/ 80766 w 413673"/>
                <a:gd name="connsiteY36" fmla="*/ 234978 h 413168"/>
                <a:gd name="connsiteX37" fmla="*/ 80766 w 413673"/>
                <a:gd name="connsiteY37" fmla="*/ 212768 h 413168"/>
                <a:gd name="connsiteX38" fmla="*/ 104996 w 413673"/>
                <a:gd name="connsiteY38" fmla="*/ 212768 h 413168"/>
                <a:gd name="connsiteX39" fmla="*/ 104996 w 413673"/>
                <a:gd name="connsiteY39" fmla="*/ 206963 h 413168"/>
                <a:gd name="connsiteX40" fmla="*/ 105753 w 413673"/>
                <a:gd name="connsiteY40" fmla="*/ 193838 h 413168"/>
                <a:gd name="connsiteX41" fmla="*/ 80766 w 413673"/>
                <a:gd name="connsiteY41" fmla="*/ 193838 h 413168"/>
                <a:gd name="connsiteX42" fmla="*/ 80766 w 413673"/>
                <a:gd name="connsiteY42" fmla="*/ 171375 h 413168"/>
                <a:gd name="connsiteX43" fmla="*/ 109539 w 413673"/>
                <a:gd name="connsiteY43" fmla="*/ 171375 h 413168"/>
                <a:gd name="connsiteX44" fmla="*/ 141845 w 413673"/>
                <a:gd name="connsiteY44" fmla="*/ 116353 h 413168"/>
                <a:gd name="connsiteX45" fmla="*/ 234978 w 413673"/>
                <a:gd name="connsiteY45" fmla="*/ 82280 h 413168"/>
                <a:gd name="connsiteX46" fmla="*/ 296563 w 413673"/>
                <a:gd name="connsiteY46" fmla="*/ 93638 h 413168"/>
                <a:gd name="connsiteX47" fmla="*/ 285710 w 413673"/>
                <a:gd name="connsiteY47" fmla="*/ 127459 h 413168"/>
                <a:gd name="connsiteX48" fmla="*/ 237502 w 413673"/>
                <a:gd name="connsiteY48" fmla="*/ 117615 h 413168"/>
                <a:gd name="connsiteX49" fmla="*/ 182733 w 413673"/>
                <a:gd name="connsiteY49" fmla="*/ 137555 h 413168"/>
                <a:gd name="connsiteX50" fmla="*/ 163803 w 413673"/>
                <a:gd name="connsiteY50" fmla="*/ 171375 h 413168"/>
                <a:gd name="connsiteX51" fmla="*/ 276623 w 413673"/>
                <a:gd name="connsiteY51" fmla="*/ 171375 h 413168"/>
                <a:gd name="connsiteX52" fmla="*/ 276623 w 413673"/>
                <a:gd name="connsiteY52" fmla="*/ 193838 h 413168"/>
                <a:gd name="connsiteX53" fmla="*/ 158503 w 413673"/>
                <a:gd name="connsiteY53" fmla="*/ 193838 h 413168"/>
                <a:gd name="connsiteX54" fmla="*/ 157746 w 413673"/>
                <a:gd name="connsiteY54" fmla="*/ 206458 h 413168"/>
                <a:gd name="connsiteX55" fmla="*/ 157746 w 413673"/>
                <a:gd name="connsiteY55" fmla="*/ 212768 h 413168"/>
                <a:gd name="connsiteX56" fmla="*/ 276623 w 413673"/>
                <a:gd name="connsiteY56" fmla="*/ 212768 h 413168"/>
                <a:gd name="connsiteX57" fmla="*/ 276623 w 413673"/>
                <a:gd name="connsiteY57" fmla="*/ 234978 h 413168"/>
                <a:gd name="connsiteX58" fmla="*/ 162289 w 413673"/>
                <a:gd name="connsiteY58" fmla="*/ 234978 h 413168"/>
                <a:gd name="connsiteX59" fmla="*/ 180714 w 413673"/>
                <a:gd name="connsiteY59" fmla="*/ 270566 h 413168"/>
                <a:gd name="connsiteX60" fmla="*/ 238512 w 413673"/>
                <a:gd name="connsiteY60" fmla="*/ 290253 h 413168"/>
                <a:gd name="connsiteX61" fmla="*/ 289496 w 413673"/>
                <a:gd name="connsiteY61" fmla="*/ 279400 h 413168"/>
                <a:gd name="connsiteX62" fmla="*/ 298582 w 413673"/>
                <a:gd name="connsiteY62" fmla="*/ 312211 h 413168"/>
                <a:gd name="connsiteX63" fmla="*/ 232959 w 413673"/>
                <a:gd name="connsiteY63" fmla="*/ 326597 h 413168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  <a:cxn ang="0">
                  <a:pos x="connsiteX22" y="connsiteY22"/>
                </a:cxn>
                <a:cxn ang="0">
                  <a:pos x="connsiteX23" y="connsiteY23"/>
                </a:cxn>
                <a:cxn ang="0">
                  <a:pos x="connsiteX24" y="connsiteY24"/>
                </a:cxn>
                <a:cxn ang="0">
                  <a:pos x="connsiteX25" y="connsiteY25"/>
                </a:cxn>
                <a:cxn ang="0">
                  <a:pos x="connsiteX26" y="connsiteY26"/>
                </a:cxn>
                <a:cxn ang="0">
                  <a:pos x="connsiteX27" y="connsiteY27"/>
                </a:cxn>
                <a:cxn ang="0">
                  <a:pos x="connsiteX28" y="connsiteY28"/>
                </a:cxn>
                <a:cxn ang="0">
                  <a:pos x="connsiteX29" y="connsiteY29"/>
                </a:cxn>
                <a:cxn ang="0">
                  <a:pos x="connsiteX30" y="connsiteY30"/>
                </a:cxn>
                <a:cxn ang="0">
                  <a:pos x="connsiteX31" y="connsiteY31"/>
                </a:cxn>
                <a:cxn ang="0">
                  <a:pos x="connsiteX32" y="connsiteY32"/>
                </a:cxn>
                <a:cxn ang="0">
                  <a:pos x="connsiteX33" y="connsiteY33"/>
                </a:cxn>
                <a:cxn ang="0">
                  <a:pos x="connsiteX34" y="connsiteY34"/>
                </a:cxn>
                <a:cxn ang="0">
                  <a:pos x="connsiteX35" y="connsiteY35"/>
                </a:cxn>
                <a:cxn ang="0">
                  <a:pos x="connsiteX36" y="connsiteY36"/>
                </a:cxn>
                <a:cxn ang="0">
                  <a:pos x="connsiteX37" y="connsiteY37"/>
                </a:cxn>
                <a:cxn ang="0">
                  <a:pos x="connsiteX38" y="connsiteY38"/>
                </a:cxn>
                <a:cxn ang="0">
                  <a:pos x="connsiteX39" y="connsiteY39"/>
                </a:cxn>
                <a:cxn ang="0">
                  <a:pos x="connsiteX40" y="connsiteY40"/>
                </a:cxn>
                <a:cxn ang="0">
                  <a:pos x="connsiteX41" y="connsiteY41"/>
                </a:cxn>
                <a:cxn ang="0">
                  <a:pos x="connsiteX42" y="connsiteY42"/>
                </a:cxn>
                <a:cxn ang="0">
                  <a:pos x="connsiteX43" y="connsiteY43"/>
                </a:cxn>
                <a:cxn ang="0">
                  <a:pos x="connsiteX44" y="connsiteY44"/>
                </a:cxn>
                <a:cxn ang="0">
                  <a:pos x="connsiteX45" y="connsiteY45"/>
                </a:cxn>
                <a:cxn ang="0">
                  <a:pos x="connsiteX46" y="connsiteY46"/>
                </a:cxn>
                <a:cxn ang="0">
                  <a:pos x="connsiteX47" y="connsiteY47"/>
                </a:cxn>
                <a:cxn ang="0">
                  <a:pos x="connsiteX48" y="connsiteY48"/>
                </a:cxn>
                <a:cxn ang="0">
                  <a:pos x="connsiteX49" y="connsiteY49"/>
                </a:cxn>
                <a:cxn ang="0">
                  <a:pos x="connsiteX50" y="connsiteY50"/>
                </a:cxn>
                <a:cxn ang="0">
                  <a:pos x="connsiteX51" y="connsiteY51"/>
                </a:cxn>
                <a:cxn ang="0">
                  <a:pos x="connsiteX52" y="connsiteY52"/>
                </a:cxn>
                <a:cxn ang="0">
                  <a:pos x="connsiteX53" y="connsiteY53"/>
                </a:cxn>
                <a:cxn ang="0">
                  <a:pos x="connsiteX54" y="connsiteY54"/>
                </a:cxn>
                <a:cxn ang="0">
                  <a:pos x="connsiteX55" y="connsiteY55"/>
                </a:cxn>
                <a:cxn ang="0">
                  <a:pos x="connsiteX56" y="connsiteY56"/>
                </a:cxn>
                <a:cxn ang="0">
                  <a:pos x="connsiteX57" y="connsiteY57"/>
                </a:cxn>
                <a:cxn ang="0">
                  <a:pos x="connsiteX58" y="connsiteY58"/>
                </a:cxn>
                <a:cxn ang="0">
                  <a:pos x="connsiteX59" y="connsiteY59"/>
                </a:cxn>
                <a:cxn ang="0">
                  <a:pos x="connsiteX60" y="connsiteY60"/>
                </a:cxn>
                <a:cxn ang="0">
                  <a:pos x="connsiteX61" y="connsiteY61"/>
                </a:cxn>
                <a:cxn ang="0">
                  <a:pos x="connsiteX62" y="connsiteY62"/>
                </a:cxn>
                <a:cxn ang="0">
                  <a:pos x="connsiteX63" y="connsiteY63"/>
                </a:cxn>
              </a:cxnLst>
              <a:rect l="l" t="t" r="r" b="b"/>
              <a:pathLst>
                <a:path w="413673" h="413168">
                  <a:moveTo>
                    <a:pt x="413673" y="243560"/>
                  </a:moveTo>
                  <a:lnTo>
                    <a:pt x="413673" y="170113"/>
                  </a:lnTo>
                  <a:lnTo>
                    <a:pt x="376319" y="159008"/>
                  </a:lnTo>
                  <a:cubicBezTo>
                    <a:pt x="372533" y="145631"/>
                    <a:pt x="367233" y="132759"/>
                    <a:pt x="360418" y="120897"/>
                  </a:cubicBezTo>
                  <a:lnTo>
                    <a:pt x="378843" y="86571"/>
                  </a:lnTo>
                  <a:lnTo>
                    <a:pt x="326850" y="34578"/>
                  </a:lnTo>
                  <a:lnTo>
                    <a:pt x="291515" y="53760"/>
                  </a:lnTo>
                  <a:cubicBezTo>
                    <a:pt x="280157" y="47702"/>
                    <a:pt x="268042" y="42907"/>
                    <a:pt x="255170" y="39373"/>
                  </a:cubicBezTo>
                  <a:lnTo>
                    <a:pt x="243560" y="0"/>
                  </a:lnTo>
                  <a:lnTo>
                    <a:pt x="170113" y="0"/>
                  </a:lnTo>
                  <a:lnTo>
                    <a:pt x="157494" y="42402"/>
                  </a:lnTo>
                  <a:cubicBezTo>
                    <a:pt x="146641" y="45936"/>
                    <a:pt x="136293" y="50731"/>
                    <a:pt x="126449" y="56284"/>
                  </a:cubicBezTo>
                  <a:lnTo>
                    <a:pt x="86571" y="34830"/>
                  </a:lnTo>
                  <a:lnTo>
                    <a:pt x="34578" y="86823"/>
                  </a:lnTo>
                  <a:lnTo>
                    <a:pt x="57546" y="129226"/>
                  </a:lnTo>
                  <a:cubicBezTo>
                    <a:pt x="53255" y="137807"/>
                    <a:pt x="49722" y="146893"/>
                    <a:pt x="46945" y="156232"/>
                  </a:cubicBezTo>
                  <a:lnTo>
                    <a:pt x="0" y="170113"/>
                  </a:lnTo>
                  <a:lnTo>
                    <a:pt x="0" y="243560"/>
                  </a:lnTo>
                  <a:lnTo>
                    <a:pt x="48207" y="257946"/>
                  </a:lnTo>
                  <a:cubicBezTo>
                    <a:pt x="50984" y="266528"/>
                    <a:pt x="54517" y="274857"/>
                    <a:pt x="58555" y="282681"/>
                  </a:cubicBezTo>
                  <a:lnTo>
                    <a:pt x="34578" y="326850"/>
                  </a:lnTo>
                  <a:lnTo>
                    <a:pt x="86319" y="378590"/>
                  </a:lnTo>
                  <a:lnTo>
                    <a:pt x="129478" y="355370"/>
                  </a:lnTo>
                  <a:cubicBezTo>
                    <a:pt x="137807" y="359913"/>
                    <a:pt x="146641" y="363699"/>
                    <a:pt x="155979" y="366980"/>
                  </a:cubicBezTo>
                  <a:lnTo>
                    <a:pt x="169861" y="413168"/>
                  </a:lnTo>
                  <a:lnTo>
                    <a:pt x="243307" y="413168"/>
                  </a:lnTo>
                  <a:lnTo>
                    <a:pt x="256180" y="370009"/>
                  </a:lnTo>
                  <a:cubicBezTo>
                    <a:pt x="267285" y="366980"/>
                    <a:pt x="277885" y="362942"/>
                    <a:pt x="287981" y="357894"/>
                  </a:cubicBezTo>
                  <a:lnTo>
                    <a:pt x="326597" y="378843"/>
                  </a:lnTo>
                  <a:lnTo>
                    <a:pt x="378590" y="326850"/>
                  </a:lnTo>
                  <a:lnTo>
                    <a:pt x="359409" y="291010"/>
                  </a:lnTo>
                  <a:cubicBezTo>
                    <a:pt x="365971" y="279905"/>
                    <a:pt x="371271" y="267790"/>
                    <a:pt x="375057" y="255170"/>
                  </a:cubicBezTo>
                  <a:lnTo>
                    <a:pt x="413673" y="243560"/>
                  </a:lnTo>
                  <a:close/>
                  <a:moveTo>
                    <a:pt x="232959" y="326597"/>
                  </a:moveTo>
                  <a:cubicBezTo>
                    <a:pt x="193838" y="326597"/>
                    <a:pt x="158503" y="313473"/>
                    <a:pt x="135535" y="289243"/>
                  </a:cubicBezTo>
                  <a:cubicBezTo>
                    <a:pt x="121654" y="275866"/>
                    <a:pt x="112315" y="257694"/>
                    <a:pt x="108277" y="234978"/>
                  </a:cubicBezTo>
                  <a:lnTo>
                    <a:pt x="80766" y="234978"/>
                  </a:lnTo>
                  <a:lnTo>
                    <a:pt x="80766" y="212768"/>
                  </a:lnTo>
                  <a:lnTo>
                    <a:pt x="104996" y="212768"/>
                  </a:lnTo>
                  <a:cubicBezTo>
                    <a:pt x="104996" y="211001"/>
                    <a:pt x="104996" y="208730"/>
                    <a:pt x="104996" y="206963"/>
                  </a:cubicBezTo>
                  <a:cubicBezTo>
                    <a:pt x="104996" y="202672"/>
                    <a:pt x="105501" y="197877"/>
                    <a:pt x="105753" y="193838"/>
                  </a:cubicBezTo>
                  <a:lnTo>
                    <a:pt x="80766" y="193838"/>
                  </a:lnTo>
                  <a:lnTo>
                    <a:pt x="80766" y="171375"/>
                  </a:lnTo>
                  <a:lnTo>
                    <a:pt x="109539" y="171375"/>
                  </a:lnTo>
                  <a:cubicBezTo>
                    <a:pt x="114587" y="149165"/>
                    <a:pt x="126449" y="130235"/>
                    <a:pt x="141845" y="116353"/>
                  </a:cubicBezTo>
                  <a:cubicBezTo>
                    <a:pt x="165065" y="94648"/>
                    <a:pt x="196615" y="82280"/>
                    <a:pt x="234978" y="82280"/>
                  </a:cubicBezTo>
                  <a:cubicBezTo>
                    <a:pt x="260723" y="82280"/>
                    <a:pt x="282428" y="87833"/>
                    <a:pt x="296563" y="93638"/>
                  </a:cubicBezTo>
                  <a:lnTo>
                    <a:pt x="285710" y="127459"/>
                  </a:lnTo>
                  <a:cubicBezTo>
                    <a:pt x="274604" y="122411"/>
                    <a:pt x="256937" y="117615"/>
                    <a:pt x="237502" y="117615"/>
                  </a:cubicBezTo>
                  <a:cubicBezTo>
                    <a:pt x="216049" y="117615"/>
                    <a:pt x="196867" y="124178"/>
                    <a:pt x="182733" y="137555"/>
                  </a:cubicBezTo>
                  <a:cubicBezTo>
                    <a:pt x="173647" y="145631"/>
                    <a:pt x="167337" y="157494"/>
                    <a:pt x="163803" y="171375"/>
                  </a:cubicBezTo>
                  <a:lnTo>
                    <a:pt x="276623" y="171375"/>
                  </a:lnTo>
                  <a:lnTo>
                    <a:pt x="276623" y="193838"/>
                  </a:lnTo>
                  <a:lnTo>
                    <a:pt x="158503" y="193838"/>
                  </a:lnTo>
                  <a:cubicBezTo>
                    <a:pt x="157746" y="197877"/>
                    <a:pt x="157746" y="202167"/>
                    <a:pt x="157746" y="206458"/>
                  </a:cubicBezTo>
                  <a:cubicBezTo>
                    <a:pt x="157746" y="208730"/>
                    <a:pt x="157746" y="210496"/>
                    <a:pt x="157746" y="212768"/>
                  </a:cubicBezTo>
                  <a:lnTo>
                    <a:pt x="276623" y="212768"/>
                  </a:lnTo>
                  <a:lnTo>
                    <a:pt x="276623" y="234978"/>
                  </a:lnTo>
                  <a:lnTo>
                    <a:pt x="162289" y="234978"/>
                  </a:lnTo>
                  <a:cubicBezTo>
                    <a:pt x="165318" y="250627"/>
                    <a:pt x="171880" y="262237"/>
                    <a:pt x="180714" y="270566"/>
                  </a:cubicBezTo>
                  <a:cubicBezTo>
                    <a:pt x="195353" y="283943"/>
                    <a:pt x="216049" y="290253"/>
                    <a:pt x="238512" y="290253"/>
                  </a:cubicBezTo>
                  <a:cubicBezTo>
                    <a:pt x="259713" y="290253"/>
                    <a:pt x="279400" y="283943"/>
                    <a:pt x="289496" y="279400"/>
                  </a:cubicBezTo>
                  <a:lnTo>
                    <a:pt x="298582" y="312211"/>
                  </a:lnTo>
                  <a:cubicBezTo>
                    <a:pt x="284700" y="319278"/>
                    <a:pt x="260470" y="326597"/>
                    <a:pt x="232959" y="326597"/>
                  </a:cubicBezTo>
                  <a:close/>
                </a:path>
              </a:pathLst>
            </a:custGeom>
            <a:grpFill/>
            <a:ln w="2518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de-DE" dirty="0"/>
            </a:p>
          </p:txBody>
        </p:sp>
      </p:grpSp>
      <p:grpSp>
        <p:nvGrpSpPr>
          <p:cNvPr id="196" name="Picture 44" descr="Icon mit einer Zielscheibe und einem Pfeil, der im Zentrum steckt">
            <a:extLst>
              <a:ext uri="{FF2B5EF4-FFF2-40B4-BE49-F238E27FC236}">
                <a16:creationId xmlns:a16="http://schemas.microsoft.com/office/drawing/2014/main" id="{C91FB6A0-A4CF-E3A7-A997-541642E43119}"/>
              </a:ext>
            </a:extLst>
          </p:cNvPr>
          <p:cNvGrpSpPr/>
          <p:nvPr/>
        </p:nvGrpSpPr>
        <p:grpSpPr>
          <a:xfrm>
            <a:off x="1741541" y="7857205"/>
            <a:ext cx="932331" cy="931146"/>
            <a:chOff x="865479" y="3852468"/>
            <a:chExt cx="595396" cy="594639"/>
          </a:xfrm>
          <a:solidFill>
            <a:schemeClr val="accent1"/>
          </a:solidFill>
        </p:grpSpPr>
        <p:sp>
          <p:nvSpPr>
            <p:cNvPr id="197" name="Freeform 94">
              <a:extLst>
                <a:ext uri="{FF2B5EF4-FFF2-40B4-BE49-F238E27FC236}">
                  <a16:creationId xmlns:a16="http://schemas.microsoft.com/office/drawing/2014/main" id="{EF4D446D-139F-5262-C08E-F20634B87E32}"/>
                </a:ext>
              </a:extLst>
            </p:cNvPr>
            <p:cNvSpPr/>
            <p:nvPr/>
          </p:nvSpPr>
          <p:spPr>
            <a:xfrm>
              <a:off x="963661" y="4025610"/>
              <a:ext cx="320539" cy="328616"/>
            </a:xfrm>
            <a:custGeom>
              <a:avLst/>
              <a:gdLst>
                <a:gd name="connsiteX0" fmla="*/ 185509 w 320539"/>
                <a:gd name="connsiteY0" fmla="*/ 48460 h 328616"/>
                <a:gd name="connsiteX1" fmla="*/ 221602 w 320539"/>
                <a:gd name="connsiteY1" fmla="*/ 12367 h 328616"/>
                <a:gd name="connsiteX2" fmla="*/ 160270 w 320539"/>
                <a:gd name="connsiteY2" fmla="*/ 0 h 328616"/>
                <a:gd name="connsiteX3" fmla="*/ 0 w 320539"/>
                <a:gd name="connsiteY3" fmla="*/ 164308 h 328616"/>
                <a:gd name="connsiteX4" fmla="*/ 160270 w 320539"/>
                <a:gd name="connsiteY4" fmla="*/ 328617 h 328616"/>
                <a:gd name="connsiteX5" fmla="*/ 320540 w 320539"/>
                <a:gd name="connsiteY5" fmla="*/ 164308 h 328616"/>
                <a:gd name="connsiteX6" fmla="*/ 309687 w 320539"/>
                <a:gd name="connsiteY6" fmla="*/ 104743 h 328616"/>
                <a:gd name="connsiteX7" fmla="*/ 271828 w 320539"/>
                <a:gd name="connsiteY7" fmla="*/ 142602 h 328616"/>
                <a:gd name="connsiteX8" fmla="*/ 273847 w 320539"/>
                <a:gd name="connsiteY8" fmla="*/ 164308 h 328616"/>
                <a:gd name="connsiteX9" fmla="*/ 160270 w 320539"/>
                <a:gd name="connsiteY9" fmla="*/ 283186 h 328616"/>
                <a:gd name="connsiteX10" fmla="*/ 46693 w 320539"/>
                <a:gd name="connsiteY10" fmla="*/ 164308 h 328616"/>
                <a:gd name="connsiteX11" fmla="*/ 160270 w 320539"/>
                <a:gd name="connsiteY11" fmla="*/ 45431 h 328616"/>
                <a:gd name="connsiteX12" fmla="*/ 185509 w 320539"/>
                <a:gd name="connsiteY12" fmla="*/ 48460 h 328616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</a:cxnLst>
              <a:rect l="l" t="t" r="r" b="b"/>
              <a:pathLst>
                <a:path w="320539" h="328616">
                  <a:moveTo>
                    <a:pt x="185509" y="48460"/>
                  </a:moveTo>
                  <a:lnTo>
                    <a:pt x="221602" y="12367"/>
                  </a:lnTo>
                  <a:cubicBezTo>
                    <a:pt x="202672" y="4291"/>
                    <a:pt x="181976" y="0"/>
                    <a:pt x="160270" y="0"/>
                  </a:cubicBezTo>
                  <a:cubicBezTo>
                    <a:pt x="71680" y="0"/>
                    <a:pt x="0" y="73699"/>
                    <a:pt x="0" y="164308"/>
                  </a:cubicBezTo>
                  <a:cubicBezTo>
                    <a:pt x="0" y="255170"/>
                    <a:pt x="71680" y="328617"/>
                    <a:pt x="160270" y="328617"/>
                  </a:cubicBezTo>
                  <a:cubicBezTo>
                    <a:pt x="248860" y="328617"/>
                    <a:pt x="320540" y="254918"/>
                    <a:pt x="320540" y="164308"/>
                  </a:cubicBezTo>
                  <a:cubicBezTo>
                    <a:pt x="320540" y="143360"/>
                    <a:pt x="316754" y="123168"/>
                    <a:pt x="309687" y="104743"/>
                  </a:cubicBezTo>
                  <a:lnTo>
                    <a:pt x="271828" y="142602"/>
                  </a:lnTo>
                  <a:cubicBezTo>
                    <a:pt x="273090" y="149669"/>
                    <a:pt x="273847" y="156989"/>
                    <a:pt x="273847" y="164308"/>
                  </a:cubicBezTo>
                  <a:cubicBezTo>
                    <a:pt x="273847" y="229931"/>
                    <a:pt x="223116" y="283186"/>
                    <a:pt x="160270" y="283186"/>
                  </a:cubicBezTo>
                  <a:cubicBezTo>
                    <a:pt x="97676" y="283186"/>
                    <a:pt x="46693" y="229931"/>
                    <a:pt x="46693" y="164308"/>
                  </a:cubicBezTo>
                  <a:cubicBezTo>
                    <a:pt x="46693" y="98686"/>
                    <a:pt x="97424" y="45431"/>
                    <a:pt x="160270" y="45431"/>
                  </a:cubicBezTo>
                  <a:cubicBezTo>
                    <a:pt x="168851" y="45431"/>
                    <a:pt x="177433" y="46440"/>
                    <a:pt x="185509" y="48460"/>
                  </a:cubicBezTo>
                  <a:close/>
                </a:path>
              </a:pathLst>
            </a:custGeom>
            <a:grpFill/>
            <a:ln w="2518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de-DE"/>
            </a:p>
          </p:txBody>
        </p:sp>
        <p:sp>
          <p:nvSpPr>
            <p:cNvPr id="198" name="Freeform 95">
              <a:extLst>
                <a:ext uri="{FF2B5EF4-FFF2-40B4-BE49-F238E27FC236}">
                  <a16:creationId xmlns:a16="http://schemas.microsoft.com/office/drawing/2014/main" id="{7E57C169-98EC-EB8E-6651-9133630C6593}"/>
                </a:ext>
              </a:extLst>
            </p:cNvPr>
            <p:cNvSpPr/>
            <p:nvPr/>
          </p:nvSpPr>
          <p:spPr>
            <a:xfrm>
              <a:off x="1116863" y="3852468"/>
              <a:ext cx="344012" cy="344012"/>
            </a:xfrm>
            <a:custGeom>
              <a:avLst/>
              <a:gdLst>
                <a:gd name="connsiteX0" fmla="*/ 0 w 344012"/>
                <a:gd name="connsiteY0" fmla="*/ 312716 h 344012"/>
                <a:gd name="connsiteX1" fmla="*/ 0 w 344012"/>
                <a:gd name="connsiteY1" fmla="*/ 312716 h 344012"/>
                <a:gd name="connsiteX2" fmla="*/ 0 w 344012"/>
                <a:gd name="connsiteY2" fmla="*/ 312716 h 344012"/>
                <a:gd name="connsiteX3" fmla="*/ 10601 w 344012"/>
                <a:gd name="connsiteY3" fmla="*/ 323064 h 344012"/>
                <a:gd name="connsiteX4" fmla="*/ 31297 w 344012"/>
                <a:gd name="connsiteY4" fmla="*/ 344013 h 344012"/>
                <a:gd name="connsiteX5" fmla="*/ 185509 w 344012"/>
                <a:gd name="connsiteY5" fmla="*/ 189800 h 344012"/>
                <a:gd name="connsiteX6" fmla="*/ 254160 w 344012"/>
                <a:gd name="connsiteY6" fmla="*/ 196615 h 344012"/>
                <a:gd name="connsiteX7" fmla="*/ 344013 w 344012"/>
                <a:gd name="connsiteY7" fmla="*/ 106763 h 344012"/>
                <a:gd name="connsiteX8" fmla="*/ 227911 w 344012"/>
                <a:gd name="connsiteY8" fmla="*/ 115596 h 344012"/>
                <a:gd name="connsiteX9" fmla="*/ 227911 w 344012"/>
                <a:gd name="connsiteY9" fmla="*/ 115092 h 344012"/>
                <a:gd name="connsiteX10" fmla="*/ 237250 w 344012"/>
                <a:gd name="connsiteY10" fmla="*/ 0 h 344012"/>
                <a:gd name="connsiteX11" fmla="*/ 147398 w 344012"/>
                <a:gd name="connsiteY11" fmla="*/ 89852 h 344012"/>
                <a:gd name="connsiteX12" fmla="*/ 154212 w 344012"/>
                <a:gd name="connsiteY12" fmla="*/ 158503 h 344012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</a:cxnLst>
              <a:rect l="l" t="t" r="r" b="b"/>
              <a:pathLst>
                <a:path w="344012" h="344012">
                  <a:moveTo>
                    <a:pt x="0" y="312716"/>
                  </a:moveTo>
                  <a:lnTo>
                    <a:pt x="0" y="312716"/>
                  </a:lnTo>
                  <a:lnTo>
                    <a:pt x="0" y="312716"/>
                  </a:lnTo>
                  <a:lnTo>
                    <a:pt x="10601" y="323064"/>
                  </a:lnTo>
                  <a:lnTo>
                    <a:pt x="31297" y="344013"/>
                  </a:lnTo>
                  <a:lnTo>
                    <a:pt x="185509" y="189800"/>
                  </a:lnTo>
                  <a:lnTo>
                    <a:pt x="254160" y="196615"/>
                  </a:lnTo>
                  <a:lnTo>
                    <a:pt x="344013" y="106763"/>
                  </a:lnTo>
                  <a:lnTo>
                    <a:pt x="227911" y="115596"/>
                  </a:lnTo>
                  <a:lnTo>
                    <a:pt x="227911" y="115092"/>
                  </a:lnTo>
                  <a:lnTo>
                    <a:pt x="237250" y="0"/>
                  </a:lnTo>
                  <a:lnTo>
                    <a:pt x="147398" y="89852"/>
                  </a:lnTo>
                  <a:lnTo>
                    <a:pt x="154212" y="158503"/>
                  </a:lnTo>
                  <a:close/>
                </a:path>
              </a:pathLst>
            </a:custGeom>
            <a:grpFill/>
            <a:ln w="2518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de-DE"/>
            </a:p>
          </p:txBody>
        </p:sp>
        <p:sp>
          <p:nvSpPr>
            <p:cNvPr id="199" name="Freeform 96">
              <a:extLst>
                <a:ext uri="{FF2B5EF4-FFF2-40B4-BE49-F238E27FC236}">
                  <a16:creationId xmlns:a16="http://schemas.microsoft.com/office/drawing/2014/main" id="{DE1732A6-88F5-0AB2-1BF6-A695F8EAEBD6}"/>
                </a:ext>
              </a:extLst>
            </p:cNvPr>
            <p:cNvSpPr/>
            <p:nvPr/>
          </p:nvSpPr>
          <p:spPr>
            <a:xfrm>
              <a:off x="1060075" y="4135906"/>
              <a:ext cx="117363" cy="120139"/>
            </a:xfrm>
            <a:custGeom>
              <a:avLst/>
              <a:gdLst>
                <a:gd name="connsiteX0" fmla="*/ 48712 w 117363"/>
                <a:gd name="connsiteY0" fmla="*/ 21201 h 120139"/>
                <a:gd name="connsiteX1" fmla="*/ 48712 w 117363"/>
                <a:gd name="connsiteY1" fmla="*/ 21201 h 120139"/>
                <a:gd name="connsiteX2" fmla="*/ 27511 w 117363"/>
                <a:gd name="connsiteY2" fmla="*/ 0 h 120139"/>
                <a:gd name="connsiteX3" fmla="*/ 0 w 117363"/>
                <a:gd name="connsiteY3" fmla="*/ 54265 h 120139"/>
                <a:gd name="connsiteX4" fmla="*/ 63856 w 117363"/>
                <a:gd name="connsiteY4" fmla="*/ 120139 h 120139"/>
                <a:gd name="connsiteX5" fmla="*/ 117363 w 117363"/>
                <a:gd name="connsiteY5" fmla="*/ 89852 h 120139"/>
                <a:gd name="connsiteX6" fmla="*/ 96162 w 117363"/>
                <a:gd name="connsiteY6" fmla="*/ 68651 h 120139"/>
                <a:gd name="connsiteX7" fmla="*/ 39373 w 117363"/>
                <a:gd name="connsiteY7" fmla="*/ 77737 h 120139"/>
                <a:gd name="connsiteX8" fmla="*/ 48712 w 117363"/>
                <a:gd name="connsiteY8" fmla="*/ 21201 h 120139"/>
                <a:gd name="connsiteX9" fmla="*/ 48712 w 117363"/>
                <a:gd name="connsiteY9" fmla="*/ 21201 h 120139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</a:cxnLst>
              <a:rect l="l" t="t" r="r" b="b"/>
              <a:pathLst>
                <a:path w="117363" h="120139">
                  <a:moveTo>
                    <a:pt x="48712" y="21201"/>
                  </a:moveTo>
                  <a:lnTo>
                    <a:pt x="48712" y="21201"/>
                  </a:lnTo>
                  <a:lnTo>
                    <a:pt x="27511" y="0"/>
                  </a:lnTo>
                  <a:cubicBezTo>
                    <a:pt x="10853" y="11862"/>
                    <a:pt x="0" y="31802"/>
                    <a:pt x="0" y="54265"/>
                  </a:cubicBezTo>
                  <a:cubicBezTo>
                    <a:pt x="0" y="90609"/>
                    <a:pt x="28520" y="120139"/>
                    <a:pt x="63856" y="120139"/>
                  </a:cubicBezTo>
                  <a:cubicBezTo>
                    <a:pt x="86319" y="120139"/>
                    <a:pt x="106005" y="108024"/>
                    <a:pt x="117363" y="89852"/>
                  </a:cubicBezTo>
                  <a:lnTo>
                    <a:pt x="96162" y="68651"/>
                  </a:lnTo>
                  <a:lnTo>
                    <a:pt x="39373" y="77737"/>
                  </a:lnTo>
                  <a:lnTo>
                    <a:pt x="48712" y="21201"/>
                  </a:lnTo>
                  <a:lnTo>
                    <a:pt x="48712" y="21201"/>
                  </a:lnTo>
                  <a:close/>
                </a:path>
              </a:pathLst>
            </a:custGeom>
            <a:grpFill/>
            <a:ln w="2518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de-DE"/>
            </a:p>
          </p:txBody>
        </p:sp>
        <p:sp>
          <p:nvSpPr>
            <p:cNvPr id="200" name="Freeform 97">
              <a:extLst>
                <a:ext uri="{FF2B5EF4-FFF2-40B4-BE49-F238E27FC236}">
                  <a16:creationId xmlns:a16="http://schemas.microsoft.com/office/drawing/2014/main" id="{7EC3E06E-8AE9-D6BA-99EE-67559570623D}"/>
                </a:ext>
              </a:extLst>
            </p:cNvPr>
            <p:cNvSpPr/>
            <p:nvPr/>
          </p:nvSpPr>
          <p:spPr>
            <a:xfrm>
              <a:off x="865479" y="3932981"/>
              <a:ext cx="516902" cy="514126"/>
            </a:xfrm>
            <a:custGeom>
              <a:avLst/>
              <a:gdLst>
                <a:gd name="connsiteX0" fmla="*/ 447494 w 516902"/>
                <a:gd name="connsiteY0" fmla="*/ 160270 h 514126"/>
                <a:gd name="connsiteX1" fmla="*/ 469705 w 516902"/>
                <a:gd name="connsiteY1" fmla="*/ 256937 h 514126"/>
                <a:gd name="connsiteX2" fmla="*/ 258199 w 516902"/>
                <a:gd name="connsiteY2" fmla="*/ 472986 h 514126"/>
                <a:gd name="connsiteX3" fmla="*/ 46945 w 516902"/>
                <a:gd name="connsiteY3" fmla="*/ 256937 h 514126"/>
                <a:gd name="connsiteX4" fmla="*/ 258451 w 516902"/>
                <a:gd name="connsiteY4" fmla="*/ 40888 h 514126"/>
                <a:gd name="connsiteX5" fmla="*/ 354108 w 516902"/>
                <a:gd name="connsiteY5" fmla="*/ 64361 h 514126"/>
                <a:gd name="connsiteX6" fmla="*/ 349565 w 516902"/>
                <a:gd name="connsiteY6" fmla="*/ 16406 h 514126"/>
                <a:gd name="connsiteX7" fmla="*/ 258451 w 516902"/>
                <a:gd name="connsiteY7" fmla="*/ 0 h 514126"/>
                <a:gd name="connsiteX8" fmla="*/ 0 w 516902"/>
                <a:gd name="connsiteY8" fmla="*/ 256937 h 514126"/>
                <a:gd name="connsiteX9" fmla="*/ 258451 w 516902"/>
                <a:gd name="connsiteY9" fmla="*/ 514126 h 514126"/>
                <a:gd name="connsiteX10" fmla="*/ 516902 w 516902"/>
                <a:gd name="connsiteY10" fmla="*/ 256937 h 514126"/>
                <a:gd name="connsiteX11" fmla="*/ 499992 w 516902"/>
                <a:gd name="connsiteY11" fmla="*/ 165318 h 514126"/>
                <a:gd name="connsiteX12" fmla="*/ 447494 w 516902"/>
                <a:gd name="connsiteY12" fmla="*/ 160270 h 514126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</a:cxnLst>
              <a:rect l="l" t="t" r="r" b="b"/>
              <a:pathLst>
                <a:path w="516902" h="514126">
                  <a:moveTo>
                    <a:pt x="447494" y="160270"/>
                  </a:moveTo>
                  <a:cubicBezTo>
                    <a:pt x="461628" y="189296"/>
                    <a:pt x="469705" y="222107"/>
                    <a:pt x="469705" y="256937"/>
                  </a:cubicBezTo>
                  <a:cubicBezTo>
                    <a:pt x="469705" y="376319"/>
                    <a:pt x="375057" y="472986"/>
                    <a:pt x="258199" y="472986"/>
                  </a:cubicBezTo>
                  <a:cubicBezTo>
                    <a:pt x="141340" y="472986"/>
                    <a:pt x="46945" y="376319"/>
                    <a:pt x="46945" y="256937"/>
                  </a:cubicBezTo>
                  <a:cubicBezTo>
                    <a:pt x="46945" y="137555"/>
                    <a:pt x="141593" y="40888"/>
                    <a:pt x="258451" y="40888"/>
                  </a:cubicBezTo>
                  <a:cubicBezTo>
                    <a:pt x="292777" y="40888"/>
                    <a:pt x="325335" y="49217"/>
                    <a:pt x="354108" y="64361"/>
                  </a:cubicBezTo>
                  <a:lnTo>
                    <a:pt x="349565" y="16406"/>
                  </a:lnTo>
                  <a:cubicBezTo>
                    <a:pt x="321297" y="5805"/>
                    <a:pt x="290505" y="0"/>
                    <a:pt x="258451" y="0"/>
                  </a:cubicBezTo>
                  <a:cubicBezTo>
                    <a:pt x="115596" y="-252"/>
                    <a:pt x="0" y="115092"/>
                    <a:pt x="0" y="256937"/>
                  </a:cubicBezTo>
                  <a:cubicBezTo>
                    <a:pt x="0" y="399035"/>
                    <a:pt x="115849" y="514126"/>
                    <a:pt x="258451" y="514126"/>
                  </a:cubicBezTo>
                  <a:cubicBezTo>
                    <a:pt x="401306" y="514126"/>
                    <a:pt x="516902" y="399035"/>
                    <a:pt x="516902" y="256937"/>
                  </a:cubicBezTo>
                  <a:cubicBezTo>
                    <a:pt x="516902" y="224631"/>
                    <a:pt x="510845" y="193839"/>
                    <a:pt x="499992" y="165318"/>
                  </a:cubicBezTo>
                  <a:lnTo>
                    <a:pt x="447494" y="160270"/>
                  </a:lnTo>
                  <a:close/>
                </a:path>
              </a:pathLst>
            </a:custGeom>
            <a:grpFill/>
            <a:ln w="2518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de-DE"/>
            </a:p>
          </p:txBody>
        </p:sp>
      </p:grpSp>
      <p:grpSp>
        <p:nvGrpSpPr>
          <p:cNvPr id="201" name="Group 123" descr="Icon mit einem Tortendiagram und einem herausgelösten Viertelkreis">
            <a:extLst>
              <a:ext uri="{FF2B5EF4-FFF2-40B4-BE49-F238E27FC236}">
                <a16:creationId xmlns:a16="http://schemas.microsoft.com/office/drawing/2014/main" id="{03C50BF1-0692-290B-EBDF-AA4B12C1FA8E}"/>
              </a:ext>
            </a:extLst>
          </p:cNvPr>
          <p:cNvGrpSpPr/>
          <p:nvPr/>
        </p:nvGrpSpPr>
        <p:grpSpPr>
          <a:xfrm>
            <a:off x="5676786" y="7862672"/>
            <a:ext cx="925217" cy="921265"/>
            <a:chOff x="2811612" y="3873921"/>
            <a:chExt cx="590853" cy="588329"/>
          </a:xfrm>
          <a:solidFill>
            <a:schemeClr val="accent1"/>
          </a:solidFill>
        </p:grpSpPr>
        <p:sp>
          <p:nvSpPr>
            <p:cNvPr id="202" name="Freeform 91">
              <a:extLst>
                <a:ext uri="{FF2B5EF4-FFF2-40B4-BE49-F238E27FC236}">
                  <a16:creationId xmlns:a16="http://schemas.microsoft.com/office/drawing/2014/main" id="{F7479257-C5B8-314D-51B2-996EE508EB16}"/>
                </a:ext>
              </a:extLst>
            </p:cNvPr>
            <p:cNvSpPr/>
            <p:nvPr/>
          </p:nvSpPr>
          <p:spPr>
            <a:xfrm>
              <a:off x="2811612" y="3873921"/>
              <a:ext cx="269556" cy="267538"/>
            </a:xfrm>
            <a:custGeom>
              <a:avLst/>
              <a:gdLst>
                <a:gd name="connsiteX0" fmla="*/ 269556 w 269556"/>
                <a:gd name="connsiteY0" fmla="*/ 1010 h 267538"/>
                <a:gd name="connsiteX1" fmla="*/ 245831 w 269556"/>
                <a:gd name="connsiteY1" fmla="*/ 0 h 267538"/>
                <a:gd name="connsiteX2" fmla="*/ 0 w 269556"/>
                <a:gd name="connsiteY2" fmla="*/ 244569 h 267538"/>
                <a:gd name="connsiteX3" fmla="*/ 1010 w 269556"/>
                <a:gd name="connsiteY3" fmla="*/ 267537 h 267538"/>
                <a:gd name="connsiteX4" fmla="*/ 17920 w 269556"/>
                <a:gd name="connsiteY4" fmla="*/ 267537 h 267538"/>
                <a:gd name="connsiteX5" fmla="*/ 48712 w 269556"/>
                <a:gd name="connsiteY5" fmla="*/ 267537 h 267538"/>
                <a:gd name="connsiteX6" fmla="*/ 261732 w 269556"/>
                <a:gd name="connsiteY6" fmla="*/ 267537 h 267538"/>
                <a:gd name="connsiteX7" fmla="*/ 261985 w 269556"/>
                <a:gd name="connsiteY7" fmla="*/ 267537 h 267538"/>
                <a:gd name="connsiteX8" fmla="*/ 262742 w 269556"/>
                <a:gd name="connsiteY8" fmla="*/ 267537 h 267538"/>
                <a:gd name="connsiteX9" fmla="*/ 269304 w 269556"/>
                <a:gd name="connsiteY9" fmla="*/ 260975 h 267538"/>
                <a:gd name="connsiteX10" fmla="*/ 269304 w 269556"/>
                <a:gd name="connsiteY10" fmla="*/ 43412 h 267538"/>
                <a:gd name="connsiteX11" fmla="*/ 269304 w 269556"/>
                <a:gd name="connsiteY11" fmla="*/ 43412 h 267538"/>
                <a:gd name="connsiteX12" fmla="*/ 269304 w 269556"/>
                <a:gd name="connsiteY12" fmla="*/ 1010 h 267538"/>
                <a:gd name="connsiteX13" fmla="*/ 48460 w 269556"/>
                <a:gd name="connsiteY13" fmla="*/ 224126 h 267538"/>
                <a:gd name="connsiteX14" fmla="*/ 223873 w 269556"/>
                <a:gd name="connsiteY14" fmla="*/ 42907 h 267538"/>
                <a:gd name="connsiteX15" fmla="*/ 223873 w 269556"/>
                <a:gd name="connsiteY15" fmla="*/ 224126 h 267538"/>
                <a:gd name="connsiteX16" fmla="*/ 48460 w 269556"/>
                <a:gd name="connsiteY16" fmla="*/ 224126 h 267538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</a:cxnLst>
              <a:rect l="l" t="t" r="r" b="b"/>
              <a:pathLst>
                <a:path w="269556" h="267538">
                  <a:moveTo>
                    <a:pt x="269556" y="1010"/>
                  </a:moveTo>
                  <a:cubicBezTo>
                    <a:pt x="261732" y="252"/>
                    <a:pt x="253908" y="0"/>
                    <a:pt x="245831" y="0"/>
                  </a:cubicBezTo>
                  <a:cubicBezTo>
                    <a:pt x="110044" y="0"/>
                    <a:pt x="0" y="109539"/>
                    <a:pt x="0" y="244569"/>
                  </a:cubicBezTo>
                  <a:cubicBezTo>
                    <a:pt x="0" y="252394"/>
                    <a:pt x="252" y="259965"/>
                    <a:pt x="1010" y="267537"/>
                  </a:cubicBezTo>
                  <a:lnTo>
                    <a:pt x="17920" y="267537"/>
                  </a:lnTo>
                  <a:cubicBezTo>
                    <a:pt x="17920" y="267537"/>
                    <a:pt x="30035" y="267537"/>
                    <a:pt x="48712" y="267537"/>
                  </a:cubicBezTo>
                  <a:cubicBezTo>
                    <a:pt x="113325" y="267537"/>
                    <a:pt x="257694" y="267537"/>
                    <a:pt x="261732" y="267537"/>
                  </a:cubicBezTo>
                  <a:cubicBezTo>
                    <a:pt x="261732" y="267537"/>
                    <a:pt x="261985" y="267537"/>
                    <a:pt x="261985" y="267537"/>
                  </a:cubicBezTo>
                  <a:lnTo>
                    <a:pt x="262742" y="267537"/>
                  </a:lnTo>
                  <a:cubicBezTo>
                    <a:pt x="262742" y="267537"/>
                    <a:pt x="269304" y="267790"/>
                    <a:pt x="269304" y="260975"/>
                  </a:cubicBezTo>
                  <a:cubicBezTo>
                    <a:pt x="269304" y="258956"/>
                    <a:pt x="269304" y="106763"/>
                    <a:pt x="269304" y="43412"/>
                  </a:cubicBezTo>
                  <a:cubicBezTo>
                    <a:pt x="269304" y="43412"/>
                    <a:pt x="269304" y="43412"/>
                    <a:pt x="269304" y="43412"/>
                  </a:cubicBezTo>
                  <a:lnTo>
                    <a:pt x="269304" y="1010"/>
                  </a:lnTo>
                  <a:close/>
                  <a:moveTo>
                    <a:pt x="48460" y="224126"/>
                  </a:moveTo>
                  <a:cubicBezTo>
                    <a:pt x="57798" y="128973"/>
                    <a:pt x="131245" y="53507"/>
                    <a:pt x="223873" y="42907"/>
                  </a:cubicBezTo>
                  <a:cubicBezTo>
                    <a:pt x="223873" y="82028"/>
                    <a:pt x="223873" y="170618"/>
                    <a:pt x="223873" y="224126"/>
                  </a:cubicBezTo>
                  <a:cubicBezTo>
                    <a:pt x="171880" y="224126"/>
                    <a:pt x="89095" y="224126"/>
                    <a:pt x="48460" y="224126"/>
                  </a:cubicBezTo>
                  <a:close/>
                </a:path>
              </a:pathLst>
            </a:custGeom>
            <a:grpFill/>
            <a:ln w="2518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de-DE"/>
            </a:p>
          </p:txBody>
        </p:sp>
        <p:sp>
          <p:nvSpPr>
            <p:cNvPr id="203" name="Freeform 92">
              <a:extLst>
                <a:ext uri="{FF2B5EF4-FFF2-40B4-BE49-F238E27FC236}">
                  <a16:creationId xmlns:a16="http://schemas.microsoft.com/office/drawing/2014/main" id="{E80CE308-5ECA-09D2-F74A-C80660FEE468}"/>
                </a:ext>
              </a:extLst>
            </p:cNvPr>
            <p:cNvSpPr/>
            <p:nvPr/>
          </p:nvSpPr>
          <p:spPr>
            <a:xfrm>
              <a:off x="2911055" y="3973364"/>
              <a:ext cx="491410" cy="488886"/>
            </a:xfrm>
            <a:custGeom>
              <a:avLst/>
              <a:gdLst>
                <a:gd name="connsiteX0" fmla="*/ 269304 w 491410"/>
                <a:gd name="connsiteY0" fmla="*/ 1010 h 488886"/>
                <a:gd name="connsiteX1" fmla="*/ 269304 w 491410"/>
                <a:gd name="connsiteY1" fmla="*/ 1010 h 488886"/>
                <a:gd name="connsiteX2" fmla="*/ 269304 w 491410"/>
                <a:gd name="connsiteY2" fmla="*/ 1010 h 488886"/>
                <a:gd name="connsiteX3" fmla="*/ 257694 w 491410"/>
                <a:gd name="connsiteY3" fmla="*/ 252 h 488886"/>
                <a:gd name="connsiteX4" fmla="*/ 256684 w 491410"/>
                <a:gd name="connsiteY4" fmla="*/ 252 h 488886"/>
                <a:gd name="connsiteX5" fmla="*/ 251889 w 491410"/>
                <a:gd name="connsiteY5" fmla="*/ 0 h 488886"/>
                <a:gd name="connsiteX6" fmla="*/ 245831 w 491410"/>
                <a:gd name="connsiteY6" fmla="*/ 0 h 488886"/>
                <a:gd name="connsiteX7" fmla="*/ 223873 w 491410"/>
                <a:gd name="connsiteY7" fmla="*/ 1010 h 488886"/>
                <a:gd name="connsiteX8" fmla="*/ 223873 w 491410"/>
                <a:gd name="connsiteY8" fmla="*/ 43159 h 488886"/>
                <a:gd name="connsiteX9" fmla="*/ 223873 w 491410"/>
                <a:gd name="connsiteY9" fmla="*/ 197119 h 488886"/>
                <a:gd name="connsiteX10" fmla="*/ 223873 w 491410"/>
                <a:gd name="connsiteY10" fmla="*/ 224378 h 488886"/>
                <a:gd name="connsiteX11" fmla="*/ 48460 w 491410"/>
                <a:gd name="connsiteY11" fmla="*/ 224378 h 488886"/>
                <a:gd name="connsiteX12" fmla="*/ 757 w 491410"/>
                <a:gd name="connsiteY12" fmla="*/ 224378 h 488886"/>
                <a:gd name="connsiteX13" fmla="*/ 757 w 491410"/>
                <a:gd name="connsiteY13" fmla="*/ 224883 h 488886"/>
                <a:gd name="connsiteX14" fmla="*/ 757 w 491410"/>
                <a:gd name="connsiteY14" fmla="*/ 224883 h 488886"/>
                <a:gd name="connsiteX15" fmla="*/ 252 w 491410"/>
                <a:gd name="connsiteY15" fmla="*/ 232455 h 488886"/>
                <a:gd name="connsiteX16" fmla="*/ 252 w 491410"/>
                <a:gd name="connsiteY16" fmla="*/ 234474 h 488886"/>
                <a:gd name="connsiteX17" fmla="*/ 0 w 491410"/>
                <a:gd name="connsiteY17" fmla="*/ 244569 h 488886"/>
                <a:gd name="connsiteX18" fmla="*/ 0 w 491410"/>
                <a:gd name="connsiteY18" fmla="*/ 250374 h 488886"/>
                <a:gd name="connsiteX19" fmla="*/ 252 w 491410"/>
                <a:gd name="connsiteY19" fmla="*/ 254918 h 488886"/>
                <a:gd name="connsiteX20" fmla="*/ 252 w 491410"/>
                <a:gd name="connsiteY20" fmla="*/ 256180 h 488886"/>
                <a:gd name="connsiteX21" fmla="*/ 505 w 491410"/>
                <a:gd name="connsiteY21" fmla="*/ 261732 h 488886"/>
                <a:gd name="connsiteX22" fmla="*/ 505 w 491410"/>
                <a:gd name="connsiteY22" fmla="*/ 261732 h 488886"/>
                <a:gd name="connsiteX23" fmla="*/ 245579 w 491410"/>
                <a:gd name="connsiteY23" fmla="*/ 488886 h 488886"/>
                <a:gd name="connsiteX24" fmla="*/ 491410 w 491410"/>
                <a:gd name="connsiteY24" fmla="*/ 244317 h 488886"/>
                <a:gd name="connsiteX25" fmla="*/ 269304 w 491410"/>
                <a:gd name="connsiteY25" fmla="*/ 1010 h 488886"/>
                <a:gd name="connsiteX26" fmla="*/ 245831 w 491410"/>
                <a:gd name="connsiteY26" fmla="*/ 446989 h 488886"/>
                <a:gd name="connsiteX27" fmla="*/ 48712 w 491410"/>
                <a:gd name="connsiteY27" fmla="*/ 267032 h 488886"/>
                <a:gd name="connsiteX28" fmla="*/ 48712 w 491410"/>
                <a:gd name="connsiteY28" fmla="*/ 267032 h 488886"/>
                <a:gd name="connsiteX29" fmla="*/ 261732 w 491410"/>
                <a:gd name="connsiteY29" fmla="*/ 267032 h 488886"/>
                <a:gd name="connsiteX30" fmla="*/ 261985 w 491410"/>
                <a:gd name="connsiteY30" fmla="*/ 267032 h 488886"/>
                <a:gd name="connsiteX31" fmla="*/ 262742 w 491410"/>
                <a:gd name="connsiteY31" fmla="*/ 267032 h 488886"/>
                <a:gd name="connsiteX32" fmla="*/ 269304 w 491410"/>
                <a:gd name="connsiteY32" fmla="*/ 260470 h 488886"/>
                <a:gd name="connsiteX33" fmla="*/ 269304 w 491410"/>
                <a:gd name="connsiteY33" fmla="*/ 42907 h 488886"/>
                <a:gd name="connsiteX34" fmla="*/ 269304 w 491410"/>
                <a:gd name="connsiteY34" fmla="*/ 42907 h 488886"/>
                <a:gd name="connsiteX35" fmla="*/ 269304 w 491410"/>
                <a:gd name="connsiteY35" fmla="*/ 42907 h 488886"/>
                <a:gd name="connsiteX36" fmla="*/ 443960 w 491410"/>
                <a:gd name="connsiteY36" fmla="*/ 244065 h 488886"/>
                <a:gd name="connsiteX37" fmla="*/ 245831 w 491410"/>
                <a:gd name="connsiteY37" fmla="*/ 446989 h 488886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  <a:cxn ang="0">
                  <a:pos x="connsiteX22" y="connsiteY22"/>
                </a:cxn>
                <a:cxn ang="0">
                  <a:pos x="connsiteX23" y="connsiteY23"/>
                </a:cxn>
                <a:cxn ang="0">
                  <a:pos x="connsiteX24" y="connsiteY24"/>
                </a:cxn>
                <a:cxn ang="0">
                  <a:pos x="connsiteX25" y="connsiteY25"/>
                </a:cxn>
                <a:cxn ang="0">
                  <a:pos x="connsiteX26" y="connsiteY26"/>
                </a:cxn>
                <a:cxn ang="0">
                  <a:pos x="connsiteX27" y="connsiteY27"/>
                </a:cxn>
                <a:cxn ang="0">
                  <a:pos x="connsiteX28" y="connsiteY28"/>
                </a:cxn>
                <a:cxn ang="0">
                  <a:pos x="connsiteX29" y="connsiteY29"/>
                </a:cxn>
                <a:cxn ang="0">
                  <a:pos x="connsiteX30" y="connsiteY30"/>
                </a:cxn>
                <a:cxn ang="0">
                  <a:pos x="connsiteX31" y="connsiteY31"/>
                </a:cxn>
                <a:cxn ang="0">
                  <a:pos x="connsiteX32" y="connsiteY32"/>
                </a:cxn>
                <a:cxn ang="0">
                  <a:pos x="connsiteX33" y="connsiteY33"/>
                </a:cxn>
                <a:cxn ang="0">
                  <a:pos x="connsiteX34" y="connsiteY34"/>
                </a:cxn>
                <a:cxn ang="0">
                  <a:pos x="connsiteX35" y="connsiteY35"/>
                </a:cxn>
                <a:cxn ang="0">
                  <a:pos x="connsiteX36" y="connsiteY36"/>
                </a:cxn>
                <a:cxn ang="0">
                  <a:pos x="connsiteX37" y="connsiteY37"/>
                </a:cxn>
              </a:cxnLst>
              <a:rect l="l" t="t" r="r" b="b"/>
              <a:pathLst>
                <a:path w="491410" h="488886">
                  <a:moveTo>
                    <a:pt x="269304" y="1010"/>
                  </a:moveTo>
                  <a:lnTo>
                    <a:pt x="269304" y="1010"/>
                  </a:lnTo>
                  <a:cubicBezTo>
                    <a:pt x="269304" y="1010"/>
                    <a:pt x="269304" y="1010"/>
                    <a:pt x="269304" y="1010"/>
                  </a:cubicBezTo>
                  <a:cubicBezTo>
                    <a:pt x="265518" y="757"/>
                    <a:pt x="261480" y="252"/>
                    <a:pt x="257694" y="252"/>
                  </a:cubicBezTo>
                  <a:cubicBezTo>
                    <a:pt x="257442" y="252"/>
                    <a:pt x="256937" y="252"/>
                    <a:pt x="256684" y="252"/>
                  </a:cubicBezTo>
                  <a:cubicBezTo>
                    <a:pt x="255170" y="252"/>
                    <a:pt x="253403" y="0"/>
                    <a:pt x="251889" y="0"/>
                  </a:cubicBezTo>
                  <a:cubicBezTo>
                    <a:pt x="249870" y="0"/>
                    <a:pt x="247851" y="0"/>
                    <a:pt x="245831" y="0"/>
                  </a:cubicBezTo>
                  <a:cubicBezTo>
                    <a:pt x="238512" y="0"/>
                    <a:pt x="231193" y="252"/>
                    <a:pt x="223873" y="1010"/>
                  </a:cubicBezTo>
                  <a:lnTo>
                    <a:pt x="223873" y="43159"/>
                  </a:lnTo>
                  <a:lnTo>
                    <a:pt x="223873" y="197119"/>
                  </a:lnTo>
                  <a:cubicBezTo>
                    <a:pt x="223873" y="206963"/>
                    <a:pt x="223873" y="216049"/>
                    <a:pt x="223873" y="224378"/>
                  </a:cubicBezTo>
                  <a:cubicBezTo>
                    <a:pt x="171880" y="224378"/>
                    <a:pt x="89095" y="224378"/>
                    <a:pt x="48460" y="224378"/>
                  </a:cubicBezTo>
                  <a:lnTo>
                    <a:pt x="757" y="224378"/>
                  </a:lnTo>
                  <a:cubicBezTo>
                    <a:pt x="757" y="224630"/>
                    <a:pt x="757" y="224630"/>
                    <a:pt x="757" y="224883"/>
                  </a:cubicBezTo>
                  <a:lnTo>
                    <a:pt x="757" y="224883"/>
                  </a:lnTo>
                  <a:cubicBezTo>
                    <a:pt x="505" y="227407"/>
                    <a:pt x="505" y="229931"/>
                    <a:pt x="252" y="232455"/>
                  </a:cubicBezTo>
                  <a:cubicBezTo>
                    <a:pt x="252" y="233212"/>
                    <a:pt x="252" y="233717"/>
                    <a:pt x="252" y="234474"/>
                  </a:cubicBezTo>
                  <a:cubicBezTo>
                    <a:pt x="0" y="237755"/>
                    <a:pt x="0" y="241288"/>
                    <a:pt x="0" y="244569"/>
                  </a:cubicBezTo>
                  <a:cubicBezTo>
                    <a:pt x="0" y="246589"/>
                    <a:pt x="0" y="248608"/>
                    <a:pt x="0" y="250374"/>
                  </a:cubicBezTo>
                  <a:cubicBezTo>
                    <a:pt x="0" y="251889"/>
                    <a:pt x="0" y="253403"/>
                    <a:pt x="252" y="254918"/>
                  </a:cubicBezTo>
                  <a:cubicBezTo>
                    <a:pt x="252" y="255422"/>
                    <a:pt x="252" y="255675"/>
                    <a:pt x="252" y="256180"/>
                  </a:cubicBezTo>
                  <a:cubicBezTo>
                    <a:pt x="252" y="257946"/>
                    <a:pt x="505" y="259965"/>
                    <a:pt x="505" y="261732"/>
                  </a:cubicBezTo>
                  <a:cubicBezTo>
                    <a:pt x="505" y="261732"/>
                    <a:pt x="505" y="261732"/>
                    <a:pt x="505" y="261732"/>
                  </a:cubicBezTo>
                  <a:cubicBezTo>
                    <a:pt x="9339" y="388686"/>
                    <a:pt x="115849" y="488886"/>
                    <a:pt x="245579" y="488886"/>
                  </a:cubicBezTo>
                  <a:cubicBezTo>
                    <a:pt x="381367" y="488886"/>
                    <a:pt x="491410" y="379348"/>
                    <a:pt x="491410" y="244317"/>
                  </a:cubicBezTo>
                  <a:cubicBezTo>
                    <a:pt x="491410" y="117363"/>
                    <a:pt x="393986" y="12872"/>
                    <a:pt x="269304" y="1010"/>
                  </a:cubicBezTo>
                  <a:close/>
                  <a:moveTo>
                    <a:pt x="245831" y="446989"/>
                  </a:moveTo>
                  <a:cubicBezTo>
                    <a:pt x="143864" y="446989"/>
                    <a:pt x="59817" y="368242"/>
                    <a:pt x="48712" y="267032"/>
                  </a:cubicBezTo>
                  <a:lnTo>
                    <a:pt x="48712" y="267032"/>
                  </a:lnTo>
                  <a:cubicBezTo>
                    <a:pt x="113325" y="267032"/>
                    <a:pt x="257694" y="267032"/>
                    <a:pt x="261732" y="267032"/>
                  </a:cubicBezTo>
                  <a:cubicBezTo>
                    <a:pt x="261732" y="267032"/>
                    <a:pt x="261985" y="267032"/>
                    <a:pt x="261985" y="267032"/>
                  </a:cubicBezTo>
                  <a:lnTo>
                    <a:pt x="262742" y="267032"/>
                  </a:lnTo>
                  <a:cubicBezTo>
                    <a:pt x="262742" y="267032"/>
                    <a:pt x="269304" y="267285"/>
                    <a:pt x="269304" y="260470"/>
                  </a:cubicBezTo>
                  <a:cubicBezTo>
                    <a:pt x="269304" y="258451"/>
                    <a:pt x="269304" y="106258"/>
                    <a:pt x="269304" y="42907"/>
                  </a:cubicBezTo>
                  <a:cubicBezTo>
                    <a:pt x="269304" y="42907"/>
                    <a:pt x="269304" y="42907"/>
                    <a:pt x="269304" y="42907"/>
                  </a:cubicBezTo>
                  <a:lnTo>
                    <a:pt x="269304" y="42907"/>
                  </a:lnTo>
                  <a:cubicBezTo>
                    <a:pt x="367738" y="54769"/>
                    <a:pt x="443960" y="140331"/>
                    <a:pt x="443960" y="244065"/>
                  </a:cubicBezTo>
                  <a:cubicBezTo>
                    <a:pt x="443960" y="356380"/>
                    <a:pt x="355118" y="446989"/>
                    <a:pt x="245831" y="446989"/>
                  </a:cubicBezTo>
                  <a:close/>
                </a:path>
              </a:pathLst>
            </a:custGeom>
            <a:grpFill/>
            <a:ln w="2518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de-DE"/>
            </a:p>
          </p:txBody>
        </p:sp>
      </p:grpSp>
      <p:sp>
        <p:nvSpPr>
          <p:cNvPr id="223" name="Textfeld 222">
            <a:extLst>
              <a:ext uri="{FF2B5EF4-FFF2-40B4-BE49-F238E27FC236}">
                <a16:creationId xmlns:a16="http://schemas.microsoft.com/office/drawing/2014/main" id="{5F38BFF2-3BBD-2E67-0AED-361C21FF193E}"/>
              </a:ext>
            </a:extLst>
          </p:cNvPr>
          <p:cNvSpPr txBox="1"/>
          <p:nvPr/>
        </p:nvSpPr>
        <p:spPr>
          <a:xfrm>
            <a:off x="947706" y="6765744"/>
            <a:ext cx="2520000" cy="701451"/>
          </a:xfrm>
          <a:prstGeom prst="rect">
            <a:avLst/>
          </a:prstGeom>
          <a:noFill/>
        </p:spPr>
        <p:txBody>
          <a:bodyPr wrap="square" lIns="0" tIns="0" rIns="0" bIns="0" rtlCol="0">
            <a:noAutofit/>
          </a:bodyPr>
          <a:lstStyle/>
          <a:p>
            <a:pPr algn="ctr"/>
            <a:r>
              <a:rPr lang="de-DE" sz="2000" dirty="0">
                <a:effectLst/>
                <a:cs typeface="Arial" panose="020B0604020202020204" pitchFamily="34" charset="0"/>
              </a:rPr>
              <a:t>Plus, positiv, </a:t>
            </a:r>
            <a:br>
              <a:rPr lang="de-DE" sz="2000" dirty="0">
                <a:effectLst/>
                <a:cs typeface="Arial" panose="020B0604020202020204" pitchFamily="34" charset="0"/>
              </a:rPr>
            </a:br>
            <a:r>
              <a:rPr lang="de-DE" sz="2000" dirty="0">
                <a:effectLst/>
                <a:cs typeface="Arial" panose="020B0604020202020204" pitchFamily="34" charset="0"/>
              </a:rPr>
              <a:t>hinzufügen</a:t>
            </a:r>
          </a:p>
        </p:txBody>
      </p:sp>
      <p:sp>
        <p:nvSpPr>
          <p:cNvPr id="224" name="Textfeld 223">
            <a:extLst>
              <a:ext uri="{FF2B5EF4-FFF2-40B4-BE49-F238E27FC236}">
                <a16:creationId xmlns:a16="http://schemas.microsoft.com/office/drawing/2014/main" id="{CB06DE47-AC26-AA8E-B81E-98B14594FD53}"/>
              </a:ext>
            </a:extLst>
          </p:cNvPr>
          <p:cNvSpPr txBox="1"/>
          <p:nvPr/>
        </p:nvSpPr>
        <p:spPr>
          <a:xfrm>
            <a:off x="4879394" y="6765744"/>
            <a:ext cx="2520000" cy="701451"/>
          </a:xfrm>
          <a:prstGeom prst="rect">
            <a:avLst/>
          </a:prstGeom>
          <a:noFill/>
        </p:spPr>
        <p:txBody>
          <a:bodyPr wrap="square" lIns="0" tIns="0" rIns="0" bIns="0" rtlCol="0">
            <a:noAutofit/>
          </a:bodyPr>
          <a:lstStyle/>
          <a:p>
            <a:pPr algn="ctr"/>
            <a:r>
              <a:rPr lang="de-DE" sz="2000" dirty="0">
                <a:effectLst/>
                <a:cs typeface="Arial" panose="020B0604020202020204" pitchFamily="34" charset="0"/>
              </a:rPr>
              <a:t>Minus, negativ, </a:t>
            </a:r>
            <a:br>
              <a:rPr lang="de-DE" sz="2000" dirty="0">
                <a:effectLst/>
                <a:cs typeface="Arial" panose="020B0604020202020204" pitchFamily="34" charset="0"/>
              </a:rPr>
            </a:br>
            <a:r>
              <a:rPr lang="de-DE" sz="2000" dirty="0">
                <a:effectLst/>
                <a:cs typeface="Arial" panose="020B0604020202020204" pitchFamily="34" charset="0"/>
              </a:rPr>
              <a:t>subtrahieren</a:t>
            </a:r>
          </a:p>
        </p:txBody>
      </p:sp>
      <p:sp>
        <p:nvSpPr>
          <p:cNvPr id="225" name="Textfeld 224">
            <a:extLst>
              <a:ext uri="{FF2B5EF4-FFF2-40B4-BE49-F238E27FC236}">
                <a16:creationId xmlns:a16="http://schemas.microsoft.com/office/drawing/2014/main" id="{AEA6838F-897C-CACF-22BC-06FD9E07AE7B}"/>
              </a:ext>
            </a:extLst>
          </p:cNvPr>
          <p:cNvSpPr txBox="1"/>
          <p:nvPr/>
        </p:nvSpPr>
        <p:spPr>
          <a:xfrm>
            <a:off x="8811082" y="6765744"/>
            <a:ext cx="2520000" cy="701451"/>
          </a:xfrm>
          <a:prstGeom prst="rect">
            <a:avLst/>
          </a:prstGeom>
          <a:noFill/>
        </p:spPr>
        <p:txBody>
          <a:bodyPr wrap="square" lIns="0" tIns="0" rIns="0" bIns="0" rtlCol="0">
            <a:noAutofit/>
          </a:bodyPr>
          <a:lstStyle/>
          <a:p>
            <a:pPr algn="ctr"/>
            <a:r>
              <a:rPr lang="de-DE" sz="2000" dirty="0">
                <a:effectLst/>
                <a:cs typeface="Arial" panose="020B0604020202020204" pitchFamily="34" charset="0"/>
              </a:rPr>
              <a:t>Gesetz, </a:t>
            </a:r>
          </a:p>
          <a:p>
            <a:pPr algn="ctr"/>
            <a:r>
              <a:rPr lang="de-DE" sz="2000" dirty="0">
                <a:effectLst/>
                <a:cs typeface="Arial" panose="020B0604020202020204" pitchFamily="34" charset="0"/>
              </a:rPr>
              <a:t>Rechtliches</a:t>
            </a:r>
          </a:p>
        </p:txBody>
      </p:sp>
      <p:sp>
        <p:nvSpPr>
          <p:cNvPr id="226" name="Textfeld 225">
            <a:extLst>
              <a:ext uri="{FF2B5EF4-FFF2-40B4-BE49-F238E27FC236}">
                <a16:creationId xmlns:a16="http://schemas.microsoft.com/office/drawing/2014/main" id="{591A679E-0972-79B1-1D62-529FBEEE9BA6}"/>
              </a:ext>
            </a:extLst>
          </p:cNvPr>
          <p:cNvSpPr txBox="1"/>
          <p:nvPr/>
        </p:nvSpPr>
        <p:spPr>
          <a:xfrm>
            <a:off x="12742770" y="6765744"/>
            <a:ext cx="2520000" cy="701451"/>
          </a:xfrm>
          <a:prstGeom prst="rect">
            <a:avLst/>
          </a:prstGeom>
          <a:noFill/>
        </p:spPr>
        <p:txBody>
          <a:bodyPr wrap="square" lIns="0" tIns="0" rIns="0" bIns="0" rtlCol="0">
            <a:noAutofit/>
          </a:bodyPr>
          <a:lstStyle/>
          <a:p>
            <a:pPr algn="ctr"/>
            <a:r>
              <a:rPr lang="de-DE" sz="2000" dirty="0">
                <a:effectLst/>
                <a:cs typeface="Arial" panose="020B0604020202020204" pitchFamily="34" charset="0"/>
              </a:rPr>
              <a:t>Start, Beginn, Durchstarten</a:t>
            </a:r>
          </a:p>
        </p:txBody>
      </p:sp>
      <p:sp>
        <p:nvSpPr>
          <p:cNvPr id="227" name="Textfeld 226">
            <a:extLst>
              <a:ext uri="{FF2B5EF4-FFF2-40B4-BE49-F238E27FC236}">
                <a16:creationId xmlns:a16="http://schemas.microsoft.com/office/drawing/2014/main" id="{D06888E2-AB62-A135-9B5B-CE0D12B4DE0C}"/>
              </a:ext>
            </a:extLst>
          </p:cNvPr>
          <p:cNvSpPr txBox="1"/>
          <p:nvPr/>
        </p:nvSpPr>
        <p:spPr>
          <a:xfrm>
            <a:off x="16674458" y="6765744"/>
            <a:ext cx="2520000" cy="701451"/>
          </a:xfrm>
          <a:prstGeom prst="rect">
            <a:avLst/>
          </a:prstGeom>
          <a:noFill/>
        </p:spPr>
        <p:txBody>
          <a:bodyPr wrap="square" lIns="0" tIns="0" rIns="0" bIns="0" rtlCol="0">
            <a:noAutofit/>
          </a:bodyPr>
          <a:lstStyle/>
          <a:p>
            <a:pPr algn="ctr"/>
            <a:r>
              <a:rPr lang="de-DE" sz="2000" dirty="0">
                <a:effectLst/>
                <a:cs typeface="Arial" panose="020B0604020202020204" pitchFamily="34" charset="0"/>
              </a:rPr>
              <a:t>Zusammenpassen, System</a:t>
            </a:r>
          </a:p>
        </p:txBody>
      </p:sp>
      <p:sp>
        <p:nvSpPr>
          <p:cNvPr id="228" name="Textfeld 227">
            <a:extLst>
              <a:ext uri="{FF2B5EF4-FFF2-40B4-BE49-F238E27FC236}">
                <a16:creationId xmlns:a16="http://schemas.microsoft.com/office/drawing/2014/main" id="{B53DF835-4370-7322-B8E8-342DA0B14851}"/>
              </a:ext>
            </a:extLst>
          </p:cNvPr>
          <p:cNvSpPr txBox="1"/>
          <p:nvPr/>
        </p:nvSpPr>
        <p:spPr>
          <a:xfrm>
            <a:off x="20606145" y="6765744"/>
            <a:ext cx="2520000" cy="701451"/>
          </a:xfrm>
          <a:prstGeom prst="rect">
            <a:avLst/>
          </a:prstGeom>
          <a:noFill/>
        </p:spPr>
        <p:txBody>
          <a:bodyPr wrap="square" lIns="0" tIns="0" rIns="0" bIns="0" rtlCol="0">
            <a:noAutofit/>
          </a:bodyPr>
          <a:lstStyle/>
          <a:p>
            <a:pPr algn="ctr"/>
            <a:r>
              <a:rPr lang="de-DE" sz="2000" dirty="0">
                <a:effectLst/>
                <a:cs typeface="Arial" panose="020B0604020202020204" pitchFamily="34" charset="0"/>
              </a:rPr>
              <a:t>Präsentation, </a:t>
            </a:r>
            <a:br>
              <a:rPr lang="de-DE" sz="2000" dirty="0">
                <a:effectLst/>
                <a:cs typeface="Arial" panose="020B0604020202020204" pitchFamily="34" charset="0"/>
              </a:rPr>
            </a:br>
            <a:r>
              <a:rPr lang="de-DE" sz="2000" dirty="0">
                <a:effectLst/>
                <a:cs typeface="Arial" panose="020B0604020202020204" pitchFamily="34" charset="0"/>
              </a:rPr>
              <a:t>vorstellen</a:t>
            </a:r>
          </a:p>
        </p:txBody>
      </p:sp>
      <p:sp>
        <p:nvSpPr>
          <p:cNvPr id="229" name="Textfeld 228">
            <a:extLst>
              <a:ext uri="{FF2B5EF4-FFF2-40B4-BE49-F238E27FC236}">
                <a16:creationId xmlns:a16="http://schemas.microsoft.com/office/drawing/2014/main" id="{F1A71399-AC43-7A9E-5DD1-6CB63B58AFE4}"/>
              </a:ext>
            </a:extLst>
          </p:cNvPr>
          <p:cNvSpPr txBox="1"/>
          <p:nvPr/>
        </p:nvSpPr>
        <p:spPr>
          <a:xfrm>
            <a:off x="947706" y="9034929"/>
            <a:ext cx="2520000" cy="701451"/>
          </a:xfrm>
          <a:prstGeom prst="rect">
            <a:avLst/>
          </a:prstGeom>
          <a:noFill/>
        </p:spPr>
        <p:txBody>
          <a:bodyPr wrap="square" lIns="0" tIns="0" rIns="0" bIns="0" rtlCol="0">
            <a:noAutofit/>
          </a:bodyPr>
          <a:lstStyle/>
          <a:p>
            <a:pPr algn="ctr"/>
            <a:r>
              <a:rPr lang="de-DE" sz="2000" dirty="0">
                <a:effectLst/>
                <a:cs typeface="Arial" panose="020B0604020202020204" pitchFamily="34" charset="0"/>
              </a:rPr>
              <a:t>Ziel, Vision, </a:t>
            </a:r>
            <a:br>
              <a:rPr lang="de-DE" sz="2000" dirty="0">
                <a:effectLst/>
                <a:cs typeface="Arial" panose="020B0604020202020204" pitchFamily="34" charset="0"/>
              </a:rPr>
            </a:br>
            <a:r>
              <a:rPr lang="de-DE" sz="2000" dirty="0">
                <a:effectLst/>
                <a:cs typeface="Arial" panose="020B0604020202020204" pitchFamily="34" charset="0"/>
              </a:rPr>
              <a:t>Mission</a:t>
            </a:r>
          </a:p>
        </p:txBody>
      </p:sp>
      <p:sp>
        <p:nvSpPr>
          <p:cNvPr id="230" name="Textfeld 229">
            <a:extLst>
              <a:ext uri="{FF2B5EF4-FFF2-40B4-BE49-F238E27FC236}">
                <a16:creationId xmlns:a16="http://schemas.microsoft.com/office/drawing/2014/main" id="{C324F538-04F2-FAF5-A342-F642865B51C1}"/>
              </a:ext>
            </a:extLst>
          </p:cNvPr>
          <p:cNvSpPr txBox="1"/>
          <p:nvPr/>
        </p:nvSpPr>
        <p:spPr>
          <a:xfrm>
            <a:off x="4879394" y="9034929"/>
            <a:ext cx="2520000" cy="701451"/>
          </a:xfrm>
          <a:prstGeom prst="rect">
            <a:avLst/>
          </a:prstGeom>
          <a:noFill/>
        </p:spPr>
        <p:txBody>
          <a:bodyPr wrap="square" lIns="0" tIns="0" rIns="0" bIns="0" rtlCol="0">
            <a:noAutofit/>
          </a:bodyPr>
          <a:lstStyle/>
          <a:p>
            <a:pPr algn="ctr"/>
            <a:r>
              <a:rPr lang="de-DE" sz="2000" dirty="0">
                <a:effectLst/>
                <a:cs typeface="Arial" panose="020B0604020202020204" pitchFamily="34" charset="0"/>
              </a:rPr>
              <a:t>Diagramm, </a:t>
            </a:r>
            <a:br>
              <a:rPr lang="de-DE" sz="2000" dirty="0">
                <a:effectLst/>
                <a:cs typeface="Arial" panose="020B0604020202020204" pitchFamily="34" charset="0"/>
              </a:rPr>
            </a:br>
            <a:r>
              <a:rPr lang="de-DE" sz="2000" dirty="0">
                <a:effectLst/>
                <a:cs typeface="Arial" panose="020B0604020202020204" pitchFamily="34" charset="0"/>
              </a:rPr>
              <a:t>Visualisierung</a:t>
            </a:r>
          </a:p>
        </p:txBody>
      </p:sp>
      <p:sp>
        <p:nvSpPr>
          <p:cNvPr id="231" name="Textfeld 230">
            <a:extLst>
              <a:ext uri="{FF2B5EF4-FFF2-40B4-BE49-F238E27FC236}">
                <a16:creationId xmlns:a16="http://schemas.microsoft.com/office/drawing/2014/main" id="{28775549-DF9D-8E00-F8FD-DE36B6E3B8E8}"/>
              </a:ext>
            </a:extLst>
          </p:cNvPr>
          <p:cNvSpPr txBox="1"/>
          <p:nvPr/>
        </p:nvSpPr>
        <p:spPr>
          <a:xfrm>
            <a:off x="8811082" y="9034929"/>
            <a:ext cx="2520000" cy="701451"/>
          </a:xfrm>
          <a:prstGeom prst="rect">
            <a:avLst/>
          </a:prstGeom>
          <a:noFill/>
        </p:spPr>
        <p:txBody>
          <a:bodyPr wrap="square" lIns="0" tIns="0" rIns="0" bIns="0" rtlCol="0">
            <a:noAutofit/>
          </a:bodyPr>
          <a:lstStyle/>
          <a:p>
            <a:pPr algn="ctr"/>
            <a:r>
              <a:rPr lang="de-DE" sz="2000" dirty="0">
                <a:effectLst/>
                <a:cs typeface="Arial" panose="020B0604020202020204" pitchFamily="34" charset="0"/>
              </a:rPr>
              <a:t>Kommunikation, Teamwork</a:t>
            </a:r>
          </a:p>
        </p:txBody>
      </p:sp>
      <p:sp>
        <p:nvSpPr>
          <p:cNvPr id="232" name="Textfeld 231">
            <a:extLst>
              <a:ext uri="{FF2B5EF4-FFF2-40B4-BE49-F238E27FC236}">
                <a16:creationId xmlns:a16="http://schemas.microsoft.com/office/drawing/2014/main" id="{71C1F42D-CBB0-4FC3-E775-964B7AB92F9B}"/>
              </a:ext>
            </a:extLst>
          </p:cNvPr>
          <p:cNvSpPr txBox="1"/>
          <p:nvPr/>
        </p:nvSpPr>
        <p:spPr>
          <a:xfrm>
            <a:off x="12742770" y="9034929"/>
            <a:ext cx="2520000" cy="701451"/>
          </a:xfrm>
          <a:prstGeom prst="rect">
            <a:avLst/>
          </a:prstGeom>
          <a:noFill/>
        </p:spPr>
        <p:txBody>
          <a:bodyPr wrap="square" lIns="0" tIns="0" rIns="0" bIns="0" rtlCol="0">
            <a:noAutofit/>
          </a:bodyPr>
          <a:lstStyle/>
          <a:p>
            <a:pPr algn="ctr"/>
            <a:r>
              <a:rPr lang="de-DE" sz="2000" dirty="0">
                <a:effectLst/>
                <a:cs typeface="Arial" panose="020B0604020202020204" pitchFamily="34" charset="0"/>
              </a:rPr>
              <a:t>Idee, Innovation, neuartig</a:t>
            </a:r>
          </a:p>
        </p:txBody>
      </p:sp>
      <p:sp>
        <p:nvSpPr>
          <p:cNvPr id="233" name="Textfeld 232">
            <a:extLst>
              <a:ext uri="{FF2B5EF4-FFF2-40B4-BE49-F238E27FC236}">
                <a16:creationId xmlns:a16="http://schemas.microsoft.com/office/drawing/2014/main" id="{29278FB5-9F9D-3119-6205-5A9A3F508FBD}"/>
              </a:ext>
            </a:extLst>
          </p:cNvPr>
          <p:cNvSpPr txBox="1"/>
          <p:nvPr/>
        </p:nvSpPr>
        <p:spPr>
          <a:xfrm>
            <a:off x="16674458" y="9034929"/>
            <a:ext cx="2520000" cy="701451"/>
          </a:xfrm>
          <a:prstGeom prst="rect">
            <a:avLst/>
          </a:prstGeom>
          <a:noFill/>
        </p:spPr>
        <p:txBody>
          <a:bodyPr wrap="square" lIns="0" tIns="0" rIns="0" bIns="0" rtlCol="0">
            <a:noAutofit/>
          </a:bodyPr>
          <a:lstStyle/>
          <a:p>
            <a:pPr algn="ctr"/>
            <a:r>
              <a:rPr lang="de-DE" sz="2000" dirty="0">
                <a:effectLst/>
                <a:cs typeface="Arial" panose="020B0604020202020204" pitchFamily="34" charset="0"/>
              </a:rPr>
              <a:t>Über- &amp; Ausblick, Vorschau</a:t>
            </a:r>
          </a:p>
        </p:txBody>
      </p:sp>
      <p:sp>
        <p:nvSpPr>
          <p:cNvPr id="234" name="Textfeld 233">
            <a:extLst>
              <a:ext uri="{FF2B5EF4-FFF2-40B4-BE49-F238E27FC236}">
                <a16:creationId xmlns:a16="http://schemas.microsoft.com/office/drawing/2014/main" id="{C196DA04-1C82-B280-0AA8-54BFDC043724}"/>
              </a:ext>
            </a:extLst>
          </p:cNvPr>
          <p:cNvSpPr txBox="1"/>
          <p:nvPr/>
        </p:nvSpPr>
        <p:spPr>
          <a:xfrm>
            <a:off x="20606145" y="9034929"/>
            <a:ext cx="2520000" cy="701451"/>
          </a:xfrm>
          <a:prstGeom prst="rect">
            <a:avLst/>
          </a:prstGeom>
          <a:noFill/>
        </p:spPr>
        <p:txBody>
          <a:bodyPr wrap="square" lIns="0" tIns="0" rIns="0" bIns="0" rtlCol="0">
            <a:noAutofit/>
          </a:bodyPr>
          <a:lstStyle/>
          <a:p>
            <a:pPr algn="ctr"/>
            <a:r>
              <a:rPr lang="de-DE" sz="2000" dirty="0">
                <a:effectLst/>
                <a:cs typeface="Arial" panose="020B0604020202020204" pitchFamily="34" charset="0"/>
              </a:rPr>
              <a:t>Entwicklung, </a:t>
            </a:r>
            <a:br>
              <a:rPr lang="de-DE" sz="2000" dirty="0">
                <a:effectLst/>
                <a:cs typeface="Arial" panose="020B0604020202020204" pitchFamily="34" charset="0"/>
              </a:rPr>
            </a:br>
            <a:r>
              <a:rPr lang="de-DE" sz="2000" dirty="0">
                <a:effectLst/>
                <a:cs typeface="Arial" panose="020B0604020202020204" pitchFamily="34" charset="0"/>
              </a:rPr>
              <a:t>Schritte, Erfolg</a:t>
            </a:r>
          </a:p>
        </p:txBody>
      </p:sp>
      <p:sp>
        <p:nvSpPr>
          <p:cNvPr id="235" name="Textfeld 234">
            <a:extLst>
              <a:ext uri="{FF2B5EF4-FFF2-40B4-BE49-F238E27FC236}">
                <a16:creationId xmlns:a16="http://schemas.microsoft.com/office/drawing/2014/main" id="{98A77533-74DB-8601-B6E1-9B89C27788CE}"/>
              </a:ext>
            </a:extLst>
          </p:cNvPr>
          <p:cNvSpPr txBox="1"/>
          <p:nvPr/>
        </p:nvSpPr>
        <p:spPr>
          <a:xfrm>
            <a:off x="947706" y="11347099"/>
            <a:ext cx="2520000" cy="701451"/>
          </a:xfrm>
          <a:prstGeom prst="rect">
            <a:avLst/>
          </a:prstGeom>
          <a:noFill/>
        </p:spPr>
        <p:txBody>
          <a:bodyPr wrap="square" lIns="0" tIns="0" rIns="0" bIns="0" rtlCol="0">
            <a:noAutofit/>
          </a:bodyPr>
          <a:lstStyle/>
          <a:p>
            <a:pPr algn="ctr"/>
            <a:r>
              <a:rPr lang="de-DE" sz="2000" dirty="0">
                <a:effectLst/>
                <a:cs typeface="Arial" panose="020B0604020202020204" pitchFamily="34" charset="0"/>
              </a:rPr>
              <a:t>Wirtschaft, Geld, Finanzen</a:t>
            </a:r>
          </a:p>
        </p:txBody>
      </p:sp>
      <p:sp>
        <p:nvSpPr>
          <p:cNvPr id="236" name="Textfeld 235">
            <a:extLst>
              <a:ext uri="{FF2B5EF4-FFF2-40B4-BE49-F238E27FC236}">
                <a16:creationId xmlns:a16="http://schemas.microsoft.com/office/drawing/2014/main" id="{2B0FD64D-7A36-81EF-65B9-DB98D8060FD6}"/>
              </a:ext>
            </a:extLst>
          </p:cNvPr>
          <p:cNvSpPr txBox="1"/>
          <p:nvPr/>
        </p:nvSpPr>
        <p:spPr>
          <a:xfrm>
            <a:off x="4879394" y="11347099"/>
            <a:ext cx="2520000" cy="701451"/>
          </a:xfrm>
          <a:prstGeom prst="rect">
            <a:avLst/>
          </a:prstGeom>
          <a:noFill/>
        </p:spPr>
        <p:txBody>
          <a:bodyPr wrap="square" lIns="0" tIns="0" rIns="0" bIns="0" rtlCol="0">
            <a:noAutofit/>
          </a:bodyPr>
          <a:lstStyle/>
          <a:p>
            <a:pPr algn="ctr"/>
            <a:r>
              <a:rPr lang="de-DE" sz="2000" dirty="0">
                <a:effectLst/>
                <a:cs typeface="Arial" panose="020B0604020202020204" pitchFamily="34" charset="0"/>
              </a:rPr>
              <a:t>Energie</a:t>
            </a:r>
          </a:p>
        </p:txBody>
      </p:sp>
      <p:sp>
        <p:nvSpPr>
          <p:cNvPr id="237" name="Textfeld 236">
            <a:extLst>
              <a:ext uri="{FF2B5EF4-FFF2-40B4-BE49-F238E27FC236}">
                <a16:creationId xmlns:a16="http://schemas.microsoft.com/office/drawing/2014/main" id="{C487DCBA-E7B5-02B2-24D1-5A95CD145440}"/>
              </a:ext>
            </a:extLst>
          </p:cNvPr>
          <p:cNvSpPr txBox="1"/>
          <p:nvPr/>
        </p:nvSpPr>
        <p:spPr>
          <a:xfrm>
            <a:off x="8811082" y="11347099"/>
            <a:ext cx="2520000" cy="701451"/>
          </a:xfrm>
          <a:prstGeom prst="rect">
            <a:avLst/>
          </a:prstGeom>
          <a:noFill/>
        </p:spPr>
        <p:txBody>
          <a:bodyPr wrap="square" lIns="0" tIns="0" rIns="0" bIns="0" rtlCol="0">
            <a:noAutofit/>
          </a:bodyPr>
          <a:lstStyle/>
          <a:p>
            <a:pPr algn="ctr"/>
            <a:r>
              <a:rPr lang="de-DE" sz="2000" dirty="0">
                <a:effectLst/>
                <a:cs typeface="Arial" panose="020B0604020202020204" pitchFamily="34" charset="0"/>
              </a:rPr>
              <a:t>Veröffentlichung,</a:t>
            </a:r>
            <a:br>
              <a:rPr lang="de-DE" sz="2000" dirty="0">
                <a:effectLst/>
                <a:cs typeface="Arial" panose="020B0604020202020204" pitchFamily="34" charset="0"/>
              </a:rPr>
            </a:br>
            <a:r>
              <a:rPr lang="de-DE" sz="2000" dirty="0">
                <a:effectLst/>
                <a:cs typeface="Arial" panose="020B0604020202020204" pitchFamily="34" charset="0"/>
              </a:rPr>
              <a:t>Bekanntmachung</a:t>
            </a:r>
          </a:p>
        </p:txBody>
      </p:sp>
      <p:sp>
        <p:nvSpPr>
          <p:cNvPr id="238" name="Textfeld 237">
            <a:extLst>
              <a:ext uri="{FF2B5EF4-FFF2-40B4-BE49-F238E27FC236}">
                <a16:creationId xmlns:a16="http://schemas.microsoft.com/office/drawing/2014/main" id="{42B46F6F-1DCF-E2D5-C94B-3D0069B6DF1B}"/>
              </a:ext>
            </a:extLst>
          </p:cNvPr>
          <p:cNvSpPr txBox="1"/>
          <p:nvPr/>
        </p:nvSpPr>
        <p:spPr>
          <a:xfrm>
            <a:off x="12742770" y="11347099"/>
            <a:ext cx="2520000" cy="701451"/>
          </a:xfrm>
          <a:prstGeom prst="rect">
            <a:avLst/>
          </a:prstGeom>
          <a:noFill/>
        </p:spPr>
        <p:txBody>
          <a:bodyPr wrap="square" lIns="0" tIns="0" rIns="0" bIns="0" rtlCol="0">
            <a:noAutofit/>
          </a:bodyPr>
          <a:lstStyle/>
          <a:p>
            <a:pPr algn="ctr"/>
            <a:r>
              <a:rPr lang="de-DE" sz="2000" dirty="0">
                <a:effectLst/>
                <a:cs typeface="Arial" panose="020B0604020202020204" pitchFamily="34" charset="0"/>
              </a:rPr>
              <a:t>Ort</a:t>
            </a:r>
          </a:p>
        </p:txBody>
      </p:sp>
      <p:sp>
        <p:nvSpPr>
          <p:cNvPr id="239" name="Textfeld 238">
            <a:extLst>
              <a:ext uri="{FF2B5EF4-FFF2-40B4-BE49-F238E27FC236}">
                <a16:creationId xmlns:a16="http://schemas.microsoft.com/office/drawing/2014/main" id="{96F18C98-2581-3B37-CA96-9C3B4B7BBAF4}"/>
              </a:ext>
            </a:extLst>
          </p:cNvPr>
          <p:cNvSpPr txBox="1"/>
          <p:nvPr/>
        </p:nvSpPr>
        <p:spPr>
          <a:xfrm>
            <a:off x="16674458" y="11347099"/>
            <a:ext cx="2520000" cy="701451"/>
          </a:xfrm>
          <a:prstGeom prst="rect">
            <a:avLst/>
          </a:prstGeom>
          <a:noFill/>
        </p:spPr>
        <p:txBody>
          <a:bodyPr wrap="square" lIns="0" tIns="0" rIns="0" bIns="0" rtlCol="0">
            <a:noAutofit/>
          </a:bodyPr>
          <a:lstStyle/>
          <a:p>
            <a:pPr algn="ctr"/>
            <a:r>
              <a:rPr lang="de-DE" sz="2000" dirty="0">
                <a:effectLst/>
                <a:cs typeface="Arial" panose="020B0604020202020204" pitchFamily="34" charset="0"/>
              </a:rPr>
              <a:t>Nachhaltig, </a:t>
            </a:r>
            <a:br>
              <a:rPr lang="de-DE" sz="2000" dirty="0">
                <a:effectLst/>
                <a:cs typeface="Arial" panose="020B0604020202020204" pitchFamily="34" charset="0"/>
              </a:rPr>
            </a:br>
            <a:r>
              <a:rPr lang="de-DE" sz="2000" dirty="0">
                <a:effectLst/>
                <a:cs typeface="Arial" panose="020B0604020202020204" pitchFamily="34" charset="0"/>
              </a:rPr>
              <a:t>Umwelt</a:t>
            </a:r>
          </a:p>
        </p:txBody>
      </p:sp>
      <p:sp>
        <p:nvSpPr>
          <p:cNvPr id="240" name="Textfeld 239">
            <a:extLst>
              <a:ext uri="{FF2B5EF4-FFF2-40B4-BE49-F238E27FC236}">
                <a16:creationId xmlns:a16="http://schemas.microsoft.com/office/drawing/2014/main" id="{668ED7BE-704B-B4CF-1E35-2AFE97AD8C0B}"/>
              </a:ext>
            </a:extLst>
          </p:cNvPr>
          <p:cNvSpPr txBox="1"/>
          <p:nvPr/>
        </p:nvSpPr>
        <p:spPr>
          <a:xfrm>
            <a:off x="20606145" y="11347099"/>
            <a:ext cx="2520000" cy="701451"/>
          </a:xfrm>
          <a:prstGeom prst="rect">
            <a:avLst/>
          </a:prstGeom>
          <a:noFill/>
        </p:spPr>
        <p:txBody>
          <a:bodyPr wrap="square" lIns="0" tIns="0" rIns="0" bIns="0" rtlCol="0">
            <a:noAutofit/>
          </a:bodyPr>
          <a:lstStyle/>
          <a:p>
            <a:pPr algn="ctr"/>
            <a:r>
              <a:rPr lang="de-DE" sz="2000" dirty="0">
                <a:effectLst/>
                <a:cs typeface="Arial" panose="020B0604020202020204" pitchFamily="34" charset="0"/>
              </a:rPr>
              <a:t>Suchen, Detail, hervorheben</a:t>
            </a:r>
          </a:p>
        </p:txBody>
      </p:sp>
    </p:spTree>
    <p:extLst>
      <p:ext uri="{BB962C8B-B14F-4D97-AF65-F5344CB8AC3E}">
        <p14:creationId xmlns:p14="http://schemas.microsoft.com/office/powerpoint/2010/main" val="1066440663"/>
      </p:ext>
    </p:extLst>
  </p:cSld>
  <p:clrMapOvr>
    <a:masterClrMapping/>
  </p:clrMapOvr>
</p:sld>
</file>

<file path=ppt/slides/slide30.xml><?xml version="1.0" encoding="utf-8"?>
<p:sld xmlns:a="http://schemas.openxmlformats.org/drawingml/2006/main" xmlns:r="http://schemas.openxmlformats.org/officeDocument/2006/relationships" xmlns:p="http://schemas.openxmlformats.org/presentationml/2006/main" show="0">
  <p:cSld>
    <p:spTree>
      <p:nvGrpSpPr>
        <p:cNvPr id="1" name="">
          <a:extLst>
            <a:ext uri="{FF2B5EF4-FFF2-40B4-BE49-F238E27FC236}">
              <a16:creationId xmlns:a16="http://schemas.microsoft.com/office/drawing/2014/main" id="{B636A329-2450-3CD6-69D5-9974F5CF77CC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>
            <a:extLst>
              <a:ext uri="{FF2B5EF4-FFF2-40B4-BE49-F238E27FC236}">
                <a16:creationId xmlns:a16="http://schemas.microsoft.com/office/drawing/2014/main" id="{62D235B0-6DF2-9B7B-B268-4D6AC9A6D649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 dirty="0" err="1"/>
              <a:t>Icons</a:t>
            </a:r>
            <a:r>
              <a:rPr lang="fr-FR" dirty="0"/>
              <a:t> </a:t>
            </a:r>
            <a:r>
              <a:rPr lang="fr-FR" dirty="0" err="1"/>
              <a:t>und</a:t>
            </a:r>
            <a:r>
              <a:rPr lang="fr-FR" dirty="0"/>
              <a:t> </a:t>
            </a:r>
            <a:r>
              <a:rPr lang="fr-FR" dirty="0" err="1"/>
              <a:t>Verwendung</a:t>
            </a:r>
            <a:endParaRPr lang="de-DE" dirty="0"/>
          </a:p>
        </p:txBody>
      </p:sp>
      <p:sp>
        <p:nvSpPr>
          <p:cNvPr id="3" name="Inhaltsplatzhalter 2">
            <a:extLst>
              <a:ext uri="{FF2B5EF4-FFF2-40B4-BE49-F238E27FC236}">
                <a16:creationId xmlns:a16="http://schemas.microsoft.com/office/drawing/2014/main" id="{B23FE8AE-4122-1485-BE3A-866504F5A1E5}"/>
              </a:ext>
            </a:extLst>
          </p:cNvPr>
          <p:cNvSpPr>
            <a:spLocks noGrp="1"/>
          </p:cNvSpPr>
          <p:nvPr>
            <p:ph idx="17"/>
          </p:nvPr>
        </p:nvSpPr>
        <p:spPr/>
        <p:txBody>
          <a:bodyPr/>
          <a:lstStyle/>
          <a:p>
            <a:r>
              <a:rPr lang="de-DE" dirty="0"/>
              <a:t>Auflistung und Erläuterung von Icons</a:t>
            </a:r>
          </a:p>
        </p:txBody>
      </p:sp>
      <p:sp>
        <p:nvSpPr>
          <p:cNvPr id="4" name="Foliennummernplatzhalter 3">
            <a:extLst>
              <a:ext uri="{FF2B5EF4-FFF2-40B4-BE49-F238E27FC236}">
                <a16:creationId xmlns:a16="http://schemas.microsoft.com/office/drawing/2014/main" id="{562FD983-2597-77D9-D685-54CDC1A88BDD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B23F893-0DDB-44A8-A790-2AB073B9B557}" type="slidenum">
              <a:rPr lang="de-DE" smtClean="0"/>
              <a:pPr/>
              <a:t>30</a:t>
            </a:fld>
            <a:endParaRPr lang="de-DE" dirty="0"/>
          </a:p>
        </p:txBody>
      </p:sp>
      <p:grpSp>
        <p:nvGrpSpPr>
          <p:cNvPr id="9" name="Picture 17" descr="Icon mit einer leuchtenden Glühbirne">
            <a:extLst>
              <a:ext uri="{FF2B5EF4-FFF2-40B4-BE49-F238E27FC236}">
                <a16:creationId xmlns:a16="http://schemas.microsoft.com/office/drawing/2014/main" id="{A9FA9BD0-ABE6-7E9D-7458-E7CECE40A4B7}"/>
              </a:ext>
            </a:extLst>
          </p:cNvPr>
          <p:cNvGrpSpPr/>
          <p:nvPr/>
        </p:nvGrpSpPr>
        <p:grpSpPr>
          <a:xfrm>
            <a:off x="6767144" y="5695351"/>
            <a:ext cx="1080108" cy="1105617"/>
            <a:chOff x="6742493" y="3821675"/>
            <a:chExt cx="694588" cy="710993"/>
          </a:xfrm>
          <a:solidFill>
            <a:schemeClr val="accent1"/>
          </a:solidFill>
        </p:grpSpPr>
        <p:sp>
          <p:nvSpPr>
            <p:cNvPr id="10" name="Freeform 76">
              <a:extLst>
                <a:ext uri="{FF2B5EF4-FFF2-40B4-BE49-F238E27FC236}">
                  <a16:creationId xmlns:a16="http://schemas.microsoft.com/office/drawing/2014/main" id="{EE7F3574-83D7-8763-1809-A4EB8850B8B0}"/>
                </a:ext>
              </a:extLst>
            </p:cNvPr>
            <p:cNvSpPr/>
            <p:nvPr/>
          </p:nvSpPr>
          <p:spPr>
            <a:xfrm>
              <a:off x="6742493" y="4138682"/>
              <a:ext cx="117868" cy="48459"/>
            </a:xfrm>
            <a:custGeom>
              <a:avLst/>
              <a:gdLst>
                <a:gd name="connsiteX0" fmla="*/ 1 w 117868"/>
                <a:gd name="connsiteY0" fmla="*/ 0 h 48459"/>
                <a:gd name="connsiteX1" fmla="*/ 1 w 117868"/>
                <a:gd name="connsiteY1" fmla="*/ 40888 h 48459"/>
                <a:gd name="connsiteX2" fmla="*/ 7573 w 117868"/>
                <a:gd name="connsiteY2" fmla="*/ 48460 h 48459"/>
                <a:gd name="connsiteX3" fmla="*/ 116607 w 117868"/>
                <a:gd name="connsiteY3" fmla="*/ 48460 h 48459"/>
                <a:gd name="connsiteX4" fmla="*/ 115850 w 117868"/>
                <a:gd name="connsiteY4" fmla="*/ 31297 h 48459"/>
                <a:gd name="connsiteX5" fmla="*/ 117869 w 117868"/>
                <a:gd name="connsiteY5" fmla="*/ 0 h 48459"/>
                <a:gd name="connsiteX6" fmla="*/ 1 w 117868"/>
                <a:gd name="connsiteY6" fmla="*/ 0 h 48459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</a:cxnLst>
              <a:rect l="l" t="t" r="r" b="b"/>
              <a:pathLst>
                <a:path w="117868" h="48459">
                  <a:moveTo>
                    <a:pt x="1" y="0"/>
                  </a:moveTo>
                  <a:lnTo>
                    <a:pt x="1" y="40888"/>
                  </a:lnTo>
                  <a:cubicBezTo>
                    <a:pt x="1" y="40888"/>
                    <a:pt x="-251" y="48460"/>
                    <a:pt x="7573" y="48460"/>
                  </a:cubicBezTo>
                  <a:cubicBezTo>
                    <a:pt x="9592" y="48460"/>
                    <a:pt x="78495" y="48460"/>
                    <a:pt x="116607" y="48460"/>
                  </a:cubicBezTo>
                  <a:cubicBezTo>
                    <a:pt x="116102" y="42655"/>
                    <a:pt x="115850" y="37102"/>
                    <a:pt x="115850" y="31297"/>
                  </a:cubicBezTo>
                  <a:cubicBezTo>
                    <a:pt x="115850" y="20696"/>
                    <a:pt x="116607" y="10348"/>
                    <a:pt x="117869" y="0"/>
                  </a:cubicBezTo>
                  <a:cubicBezTo>
                    <a:pt x="83796" y="0"/>
                    <a:pt x="1" y="0"/>
                    <a:pt x="1" y="0"/>
                  </a:cubicBezTo>
                  <a:close/>
                </a:path>
              </a:pathLst>
            </a:custGeom>
            <a:grpFill/>
            <a:ln w="2518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de-DE"/>
            </a:p>
          </p:txBody>
        </p:sp>
        <p:sp>
          <p:nvSpPr>
            <p:cNvPr id="11" name="Freeform 77">
              <a:extLst>
                <a:ext uri="{FF2B5EF4-FFF2-40B4-BE49-F238E27FC236}">
                  <a16:creationId xmlns:a16="http://schemas.microsoft.com/office/drawing/2014/main" id="{A088F11A-B908-A943-2EE6-0214CC8C37E5}"/>
                </a:ext>
              </a:extLst>
            </p:cNvPr>
            <p:cNvSpPr/>
            <p:nvPr/>
          </p:nvSpPr>
          <p:spPr>
            <a:xfrm>
              <a:off x="6989252" y="4073571"/>
              <a:ext cx="106115" cy="102475"/>
            </a:xfrm>
            <a:custGeom>
              <a:avLst/>
              <a:gdLst>
                <a:gd name="connsiteX0" fmla="*/ 73277 w 106115"/>
                <a:gd name="connsiteY0" fmla="*/ 2013 h 102475"/>
                <a:gd name="connsiteX1" fmla="*/ 2355 w 106115"/>
                <a:gd name="connsiteY1" fmla="*/ 68392 h 102475"/>
                <a:gd name="connsiteX2" fmla="*/ 39961 w 106115"/>
                <a:gd name="connsiteY2" fmla="*/ 90098 h 102475"/>
                <a:gd name="connsiteX3" fmla="*/ 88421 w 106115"/>
                <a:gd name="connsiteY3" fmla="*/ 43910 h 102475"/>
                <a:gd name="connsiteX4" fmla="*/ 73277 w 106115"/>
                <a:gd name="connsiteY4" fmla="*/ 2013 h 102475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106115" h="102475">
                  <a:moveTo>
                    <a:pt x="73277" y="2013"/>
                  </a:moveTo>
                  <a:cubicBezTo>
                    <a:pt x="40214" y="14128"/>
                    <a:pt x="15479" y="38610"/>
                    <a:pt x="2355" y="68392"/>
                  </a:cubicBezTo>
                  <a:cubicBezTo>
                    <a:pt x="-9255" y="97923"/>
                    <a:pt x="25070" y="115842"/>
                    <a:pt x="39961" y="90098"/>
                  </a:cubicBezTo>
                  <a:cubicBezTo>
                    <a:pt x="48543" y="69402"/>
                    <a:pt x="65453" y="52239"/>
                    <a:pt x="88421" y="43910"/>
                  </a:cubicBezTo>
                  <a:cubicBezTo>
                    <a:pt x="120475" y="32300"/>
                    <a:pt x="105079" y="-9597"/>
                    <a:pt x="73277" y="2013"/>
                  </a:cubicBezTo>
                  <a:close/>
                </a:path>
              </a:pathLst>
            </a:custGeom>
            <a:grpFill/>
            <a:ln w="2518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de-DE"/>
            </a:p>
          </p:txBody>
        </p:sp>
        <p:sp>
          <p:nvSpPr>
            <p:cNvPr id="12" name="Freeform 78">
              <a:extLst>
                <a:ext uri="{FF2B5EF4-FFF2-40B4-BE49-F238E27FC236}">
                  <a16:creationId xmlns:a16="http://schemas.microsoft.com/office/drawing/2014/main" id="{DBB6BCCC-10F2-5A8F-88C3-65442ED4CE45}"/>
                </a:ext>
              </a:extLst>
            </p:cNvPr>
            <p:cNvSpPr/>
            <p:nvPr/>
          </p:nvSpPr>
          <p:spPr>
            <a:xfrm>
              <a:off x="6905288" y="3994313"/>
              <a:ext cx="363446" cy="401305"/>
            </a:xfrm>
            <a:custGeom>
              <a:avLst/>
              <a:gdLst>
                <a:gd name="connsiteX0" fmla="*/ 181723 w 363446"/>
                <a:gd name="connsiteY0" fmla="*/ 0 h 401305"/>
                <a:gd name="connsiteX1" fmla="*/ 0 w 363446"/>
                <a:gd name="connsiteY1" fmla="*/ 180714 h 401305"/>
                <a:gd name="connsiteX2" fmla="*/ 61079 w 363446"/>
                <a:gd name="connsiteY2" fmla="*/ 315744 h 401305"/>
                <a:gd name="connsiteX3" fmla="*/ 63351 w 363446"/>
                <a:gd name="connsiteY3" fmla="*/ 318268 h 401305"/>
                <a:gd name="connsiteX4" fmla="*/ 100453 w 363446"/>
                <a:gd name="connsiteY4" fmla="*/ 385153 h 401305"/>
                <a:gd name="connsiteX5" fmla="*/ 115344 w 363446"/>
                <a:gd name="connsiteY5" fmla="*/ 401306 h 401305"/>
                <a:gd name="connsiteX6" fmla="*/ 161027 w 363446"/>
                <a:gd name="connsiteY6" fmla="*/ 401306 h 401305"/>
                <a:gd name="connsiteX7" fmla="*/ 161027 w 363446"/>
                <a:gd name="connsiteY7" fmla="*/ 401306 h 401305"/>
                <a:gd name="connsiteX8" fmla="*/ 217059 w 363446"/>
                <a:gd name="connsiteY8" fmla="*/ 401306 h 401305"/>
                <a:gd name="connsiteX9" fmla="*/ 217059 w 363446"/>
                <a:gd name="connsiteY9" fmla="*/ 401306 h 401305"/>
                <a:gd name="connsiteX10" fmla="*/ 245074 w 363446"/>
                <a:gd name="connsiteY10" fmla="*/ 401306 h 401305"/>
                <a:gd name="connsiteX11" fmla="*/ 259965 w 363446"/>
                <a:gd name="connsiteY11" fmla="*/ 385153 h 401305"/>
                <a:gd name="connsiteX12" fmla="*/ 284195 w 363446"/>
                <a:gd name="connsiteY12" fmla="*/ 330131 h 401305"/>
                <a:gd name="connsiteX13" fmla="*/ 363447 w 363446"/>
                <a:gd name="connsiteY13" fmla="*/ 180714 h 401305"/>
                <a:gd name="connsiteX14" fmla="*/ 181723 w 363446"/>
                <a:gd name="connsiteY14" fmla="*/ 0 h 401305"/>
                <a:gd name="connsiteX15" fmla="*/ 264509 w 363446"/>
                <a:gd name="connsiteY15" fmla="*/ 286719 h 401305"/>
                <a:gd name="connsiteX16" fmla="*/ 222611 w 363446"/>
                <a:gd name="connsiteY16" fmla="*/ 352342 h 401305"/>
                <a:gd name="connsiteX17" fmla="*/ 213525 w 363446"/>
                <a:gd name="connsiteY17" fmla="*/ 361932 h 401305"/>
                <a:gd name="connsiteX18" fmla="*/ 149417 w 363446"/>
                <a:gd name="connsiteY18" fmla="*/ 361932 h 401305"/>
                <a:gd name="connsiteX19" fmla="*/ 138564 w 363446"/>
                <a:gd name="connsiteY19" fmla="*/ 352594 h 401305"/>
                <a:gd name="connsiteX20" fmla="*/ 87328 w 363446"/>
                <a:gd name="connsiteY20" fmla="*/ 279400 h 401305"/>
                <a:gd name="connsiteX21" fmla="*/ 86823 w 363446"/>
                <a:gd name="connsiteY21" fmla="*/ 278895 h 401305"/>
                <a:gd name="connsiteX22" fmla="*/ 86823 w 363446"/>
                <a:gd name="connsiteY22" fmla="*/ 278895 h 401305"/>
                <a:gd name="connsiteX23" fmla="*/ 45936 w 363446"/>
                <a:gd name="connsiteY23" fmla="*/ 180966 h 401305"/>
                <a:gd name="connsiteX24" fmla="*/ 181723 w 363446"/>
                <a:gd name="connsiteY24" fmla="*/ 44674 h 401305"/>
                <a:gd name="connsiteX25" fmla="*/ 317511 w 363446"/>
                <a:gd name="connsiteY25" fmla="*/ 180966 h 401305"/>
                <a:gd name="connsiteX26" fmla="*/ 264509 w 363446"/>
                <a:gd name="connsiteY26" fmla="*/ 286719 h 401305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  <a:cxn ang="0">
                  <a:pos x="connsiteX22" y="connsiteY22"/>
                </a:cxn>
                <a:cxn ang="0">
                  <a:pos x="connsiteX23" y="connsiteY23"/>
                </a:cxn>
                <a:cxn ang="0">
                  <a:pos x="connsiteX24" y="connsiteY24"/>
                </a:cxn>
                <a:cxn ang="0">
                  <a:pos x="connsiteX25" y="connsiteY25"/>
                </a:cxn>
                <a:cxn ang="0">
                  <a:pos x="connsiteX26" y="connsiteY26"/>
                </a:cxn>
              </a:cxnLst>
              <a:rect l="l" t="t" r="r" b="b"/>
              <a:pathLst>
                <a:path w="363446" h="401305">
                  <a:moveTo>
                    <a:pt x="181723" y="0"/>
                  </a:moveTo>
                  <a:cubicBezTo>
                    <a:pt x="81271" y="0"/>
                    <a:pt x="0" y="81018"/>
                    <a:pt x="0" y="180714"/>
                  </a:cubicBezTo>
                  <a:cubicBezTo>
                    <a:pt x="0" y="234474"/>
                    <a:pt x="23473" y="282681"/>
                    <a:pt x="61079" y="315744"/>
                  </a:cubicBezTo>
                  <a:cubicBezTo>
                    <a:pt x="61836" y="316502"/>
                    <a:pt x="62594" y="317259"/>
                    <a:pt x="63351" y="318268"/>
                  </a:cubicBezTo>
                  <a:cubicBezTo>
                    <a:pt x="80766" y="335179"/>
                    <a:pt x="100453" y="340227"/>
                    <a:pt x="100453" y="385153"/>
                  </a:cubicBezTo>
                  <a:cubicBezTo>
                    <a:pt x="100453" y="393482"/>
                    <a:pt x="106510" y="401053"/>
                    <a:pt x="115344" y="401306"/>
                  </a:cubicBezTo>
                  <a:cubicBezTo>
                    <a:pt x="117868" y="401306"/>
                    <a:pt x="155727" y="401306"/>
                    <a:pt x="161027" y="401306"/>
                  </a:cubicBezTo>
                  <a:cubicBezTo>
                    <a:pt x="161027" y="401306"/>
                    <a:pt x="161027" y="401306"/>
                    <a:pt x="161027" y="401306"/>
                  </a:cubicBezTo>
                  <a:cubicBezTo>
                    <a:pt x="181976" y="401306"/>
                    <a:pt x="217059" y="401306"/>
                    <a:pt x="217059" y="401306"/>
                  </a:cubicBezTo>
                  <a:lnTo>
                    <a:pt x="217059" y="401306"/>
                  </a:lnTo>
                  <a:cubicBezTo>
                    <a:pt x="229426" y="401306"/>
                    <a:pt x="243812" y="401306"/>
                    <a:pt x="245074" y="401306"/>
                  </a:cubicBezTo>
                  <a:cubicBezTo>
                    <a:pt x="253656" y="401306"/>
                    <a:pt x="259965" y="393482"/>
                    <a:pt x="259965" y="385153"/>
                  </a:cubicBezTo>
                  <a:cubicBezTo>
                    <a:pt x="259965" y="349313"/>
                    <a:pt x="271071" y="339469"/>
                    <a:pt x="284195" y="330131"/>
                  </a:cubicBezTo>
                  <a:cubicBezTo>
                    <a:pt x="332150" y="297572"/>
                    <a:pt x="363447" y="242803"/>
                    <a:pt x="363447" y="180714"/>
                  </a:cubicBezTo>
                  <a:cubicBezTo>
                    <a:pt x="363447" y="81018"/>
                    <a:pt x="282176" y="0"/>
                    <a:pt x="181723" y="0"/>
                  </a:cubicBezTo>
                  <a:close/>
                  <a:moveTo>
                    <a:pt x="264509" y="286719"/>
                  </a:moveTo>
                  <a:cubicBezTo>
                    <a:pt x="245327" y="300601"/>
                    <a:pt x="222611" y="324073"/>
                    <a:pt x="222611" y="352342"/>
                  </a:cubicBezTo>
                  <a:cubicBezTo>
                    <a:pt x="222611" y="358399"/>
                    <a:pt x="220087" y="361932"/>
                    <a:pt x="213525" y="361932"/>
                  </a:cubicBezTo>
                  <a:cubicBezTo>
                    <a:pt x="206963" y="361932"/>
                    <a:pt x="155727" y="361932"/>
                    <a:pt x="149417" y="361932"/>
                  </a:cubicBezTo>
                  <a:cubicBezTo>
                    <a:pt x="142855" y="361932"/>
                    <a:pt x="138564" y="359156"/>
                    <a:pt x="138564" y="352594"/>
                  </a:cubicBezTo>
                  <a:cubicBezTo>
                    <a:pt x="138564" y="322811"/>
                    <a:pt x="107772" y="296058"/>
                    <a:pt x="87328" y="279400"/>
                  </a:cubicBezTo>
                  <a:cubicBezTo>
                    <a:pt x="87076" y="279147"/>
                    <a:pt x="87076" y="279147"/>
                    <a:pt x="86823" y="278895"/>
                  </a:cubicBezTo>
                  <a:cubicBezTo>
                    <a:pt x="86823" y="278895"/>
                    <a:pt x="86823" y="278895"/>
                    <a:pt x="86823" y="278895"/>
                  </a:cubicBezTo>
                  <a:cubicBezTo>
                    <a:pt x="60322" y="254413"/>
                    <a:pt x="45936" y="220340"/>
                    <a:pt x="45936" y="180966"/>
                  </a:cubicBezTo>
                  <a:cubicBezTo>
                    <a:pt x="45936" y="107015"/>
                    <a:pt x="109539" y="44674"/>
                    <a:pt x="181723" y="44674"/>
                  </a:cubicBezTo>
                  <a:cubicBezTo>
                    <a:pt x="253908" y="44674"/>
                    <a:pt x="317511" y="107015"/>
                    <a:pt x="317511" y="180966"/>
                  </a:cubicBezTo>
                  <a:cubicBezTo>
                    <a:pt x="317764" y="225135"/>
                    <a:pt x="297067" y="262237"/>
                    <a:pt x="264509" y="286719"/>
                  </a:cubicBezTo>
                  <a:close/>
                </a:path>
              </a:pathLst>
            </a:custGeom>
            <a:grpFill/>
            <a:ln w="2518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de-DE"/>
            </a:p>
          </p:txBody>
        </p:sp>
        <p:sp>
          <p:nvSpPr>
            <p:cNvPr id="13" name="Freeform 79">
              <a:extLst>
                <a:ext uri="{FF2B5EF4-FFF2-40B4-BE49-F238E27FC236}">
                  <a16:creationId xmlns:a16="http://schemas.microsoft.com/office/drawing/2014/main" id="{BE86AF0A-9759-070D-41D5-992CE77D2204}"/>
                </a:ext>
              </a:extLst>
            </p:cNvPr>
            <p:cNvSpPr/>
            <p:nvPr/>
          </p:nvSpPr>
          <p:spPr>
            <a:xfrm>
              <a:off x="7013628" y="4415810"/>
              <a:ext cx="147089" cy="34325"/>
            </a:xfrm>
            <a:custGeom>
              <a:avLst/>
              <a:gdLst>
                <a:gd name="connsiteX0" fmla="*/ 125881 w 147089"/>
                <a:gd name="connsiteY0" fmla="*/ 0 h 34325"/>
                <a:gd name="connsiteX1" fmla="*/ 17604 w 147089"/>
                <a:gd name="connsiteY1" fmla="*/ 0 h 34325"/>
                <a:gd name="connsiteX2" fmla="*/ 17604 w 147089"/>
                <a:gd name="connsiteY2" fmla="*/ 34326 h 34325"/>
                <a:gd name="connsiteX3" fmla="*/ 125881 w 147089"/>
                <a:gd name="connsiteY3" fmla="*/ 34326 h 34325"/>
                <a:gd name="connsiteX4" fmla="*/ 125881 w 147089"/>
                <a:gd name="connsiteY4" fmla="*/ 0 h 34325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147089" h="34325">
                  <a:moveTo>
                    <a:pt x="125881" y="0"/>
                  </a:moveTo>
                  <a:cubicBezTo>
                    <a:pt x="104428" y="0"/>
                    <a:pt x="43349" y="0"/>
                    <a:pt x="17604" y="0"/>
                  </a:cubicBezTo>
                  <a:cubicBezTo>
                    <a:pt x="-5868" y="0"/>
                    <a:pt x="-5868" y="34326"/>
                    <a:pt x="17604" y="34326"/>
                  </a:cubicBezTo>
                  <a:cubicBezTo>
                    <a:pt x="41077" y="34326"/>
                    <a:pt x="98623" y="34326"/>
                    <a:pt x="125881" y="34326"/>
                  </a:cubicBezTo>
                  <a:cubicBezTo>
                    <a:pt x="153140" y="34326"/>
                    <a:pt x="155159" y="0"/>
                    <a:pt x="125881" y="0"/>
                  </a:cubicBezTo>
                  <a:close/>
                </a:path>
              </a:pathLst>
            </a:custGeom>
            <a:grpFill/>
            <a:ln w="2518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de-DE"/>
            </a:p>
          </p:txBody>
        </p:sp>
        <p:sp>
          <p:nvSpPr>
            <p:cNvPr id="14" name="Freeform 80">
              <a:extLst>
                <a:ext uri="{FF2B5EF4-FFF2-40B4-BE49-F238E27FC236}">
                  <a16:creationId xmlns:a16="http://schemas.microsoft.com/office/drawing/2014/main" id="{8D19F11B-9C3D-C4EC-DB2B-8FD71397357D}"/>
                </a:ext>
              </a:extLst>
            </p:cNvPr>
            <p:cNvSpPr/>
            <p:nvPr/>
          </p:nvSpPr>
          <p:spPr>
            <a:xfrm>
              <a:off x="7025490" y="4470580"/>
              <a:ext cx="123174" cy="62088"/>
            </a:xfrm>
            <a:custGeom>
              <a:avLst/>
              <a:gdLst>
                <a:gd name="connsiteX0" fmla="*/ 101904 w 123174"/>
                <a:gd name="connsiteY0" fmla="*/ 0 h 62088"/>
                <a:gd name="connsiteX1" fmla="*/ 17604 w 123174"/>
                <a:gd name="connsiteY1" fmla="*/ 0 h 62088"/>
                <a:gd name="connsiteX2" fmla="*/ 17604 w 123174"/>
                <a:gd name="connsiteY2" fmla="*/ 34325 h 62088"/>
                <a:gd name="connsiteX3" fmla="*/ 33253 w 123174"/>
                <a:gd name="connsiteY3" fmla="*/ 34325 h 62088"/>
                <a:gd name="connsiteX4" fmla="*/ 33253 w 123174"/>
                <a:gd name="connsiteY4" fmla="*/ 34578 h 62088"/>
                <a:gd name="connsiteX5" fmla="*/ 60764 w 123174"/>
                <a:gd name="connsiteY5" fmla="*/ 62089 h 62088"/>
                <a:gd name="connsiteX6" fmla="*/ 88275 w 123174"/>
                <a:gd name="connsiteY6" fmla="*/ 34578 h 62088"/>
                <a:gd name="connsiteX7" fmla="*/ 88275 w 123174"/>
                <a:gd name="connsiteY7" fmla="*/ 34325 h 62088"/>
                <a:gd name="connsiteX8" fmla="*/ 101652 w 123174"/>
                <a:gd name="connsiteY8" fmla="*/ 34325 h 62088"/>
                <a:gd name="connsiteX9" fmla="*/ 101904 w 123174"/>
                <a:gd name="connsiteY9" fmla="*/ 0 h 62088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</a:cxnLst>
              <a:rect l="l" t="t" r="r" b="b"/>
              <a:pathLst>
                <a:path w="123174" h="62088">
                  <a:moveTo>
                    <a:pt x="101904" y="0"/>
                  </a:moveTo>
                  <a:cubicBezTo>
                    <a:pt x="80450" y="0"/>
                    <a:pt x="43349" y="0"/>
                    <a:pt x="17604" y="0"/>
                  </a:cubicBezTo>
                  <a:cubicBezTo>
                    <a:pt x="-5868" y="0"/>
                    <a:pt x="-5868" y="34325"/>
                    <a:pt x="17604" y="34325"/>
                  </a:cubicBezTo>
                  <a:cubicBezTo>
                    <a:pt x="22400" y="34325"/>
                    <a:pt x="27700" y="34325"/>
                    <a:pt x="33253" y="34325"/>
                  </a:cubicBezTo>
                  <a:cubicBezTo>
                    <a:pt x="33253" y="34325"/>
                    <a:pt x="33253" y="34578"/>
                    <a:pt x="33253" y="34578"/>
                  </a:cubicBezTo>
                  <a:cubicBezTo>
                    <a:pt x="33253" y="49722"/>
                    <a:pt x="45620" y="62089"/>
                    <a:pt x="60764" y="62089"/>
                  </a:cubicBezTo>
                  <a:cubicBezTo>
                    <a:pt x="75907" y="62089"/>
                    <a:pt x="88275" y="49722"/>
                    <a:pt x="88275" y="34578"/>
                  </a:cubicBezTo>
                  <a:cubicBezTo>
                    <a:pt x="88275" y="34578"/>
                    <a:pt x="88275" y="34578"/>
                    <a:pt x="88275" y="34325"/>
                  </a:cubicBezTo>
                  <a:cubicBezTo>
                    <a:pt x="92818" y="34325"/>
                    <a:pt x="97361" y="34325"/>
                    <a:pt x="101652" y="34325"/>
                  </a:cubicBezTo>
                  <a:cubicBezTo>
                    <a:pt x="129415" y="34578"/>
                    <a:pt x="131182" y="0"/>
                    <a:pt x="101904" y="0"/>
                  </a:cubicBezTo>
                  <a:close/>
                </a:path>
              </a:pathLst>
            </a:custGeom>
            <a:grpFill/>
            <a:ln w="2518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de-DE"/>
            </a:p>
          </p:txBody>
        </p:sp>
        <p:sp>
          <p:nvSpPr>
            <p:cNvPr id="15" name="Freeform 81">
              <a:extLst>
                <a:ext uri="{FF2B5EF4-FFF2-40B4-BE49-F238E27FC236}">
                  <a16:creationId xmlns:a16="http://schemas.microsoft.com/office/drawing/2014/main" id="{CEE7B856-C8C4-EDBD-3FB7-5343428934B6}"/>
                </a:ext>
              </a:extLst>
            </p:cNvPr>
            <p:cNvSpPr/>
            <p:nvPr/>
          </p:nvSpPr>
          <p:spPr>
            <a:xfrm>
              <a:off x="6819421" y="3902189"/>
              <a:ext cx="125240" cy="123420"/>
            </a:xfrm>
            <a:custGeom>
              <a:avLst/>
              <a:gdLst>
                <a:gd name="connsiteX0" fmla="*/ 90663 w 125240"/>
                <a:gd name="connsiteY0" fmla="*/ 123420 h 123420"/>
                <a:gd name="connsiteX1" fmla="*/ 125241 w 125240"/>
                <a:gd name="connsiteY1" fmla="*/ 89347 h 123420"/>
                <a:gd name="connsiteX2" fmla="*/ 30341 w 125240"/>
                <a:gd name="connsiteY2" fmla="*/ 0 h 123420"/>
                <a:gd name="connsiteX3" fmla="*/ 2325 w 125240"/>
                <a:gd name="connsiteY3" fmla="*/ 29782 h 123420"/>
                <a:gd name="connsiteX4" fmla="*/ 2830 w 125240"/>
                <a:gd name="connsiteY4" fmla="*/ 40635 h 123420"/>
                <a:gd name="connsiteX5" fmla="*/ 90663 w 125240"/>
                <a:gd name="connsiteY5" fmla="*/ 123420 h 12342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</a:cxnLst>
              <a:rect l="l" t="t" r="r" b="b"/>
              <a:pathLst>
                <a:path w="125240" h="123420">
                  <a:moveTo>
                    <a:pt x="90663" y="123420"/>
                  </a:moveTo>
                  <a:cubicBezTo>
                    <a:pt x="101011" y="110801"/>
                    <a:pt x="112368" y="99443"/>
                    <a:pt x="125241" y="89347"/>
                  </a:cubicBezTo>
                  <a:cubicBezTo>
                    <a:pt x="112116" y="76980"/>
                    <a:pt x="30341" y="0"/>
                    <a:pt x="30341" y="0"/>
                  </a:cubicBezTo>
                  <a:lnTo>
                    <a:pt x="2325" y="29782"/>
                  </a:lnTo>
                  <a:cubicBezTo>
                    <a:pt x="2325" y="29782"/>
                    <a:pt x="-3228" y="35083"/>
                    <a:pt x="2830" y="40635"/>
                  </a:cubicBezTo>
                  <a:cubicBezTo>
                    <a:pt x="4344" y="42150"/>
                    <a:pt x="66685" y="100957"/>
                    <a:pt x="90663" y="123420"/>
                  </a:cubicBezTo>
                  <a:close/>
                </a:path>
              </a:pathLst>
            </a:custGeom>
            <a:grpFill/>
            <a:ln w="2518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de-DE"/>
            </a:p>
          </p:txBody>
        </p:sp>
        <p:sp>
          <p:nvSpPr>
            <p:cNvPr id="16" name="Freeform 82">
              <a:extLst>
                <a:ext uri="{FF2B5EF4-FFF2-40B4-BE49-F238E27FC236}">
                  <a16:creationId xmlns:a16="http://schemas.microsoft.com/office/drawing/2014/main" id="{CCF63E4B-249E-937E-4057-42A1079AC619}"/>
                </a:ext>
              </a:extLst>
            </p:cNvPr>
            <p:cNvSpPr/>
            <p:nvPr/>
          </p:nvSpPr>
          <p:spPr>
            <a:xfrm>
              <a:off x="7063286" y="3821675"/>
              <a:ext cx="48459" cy="121654"/>
            </a:xfrm>
            <a:custGeom>
              <a:avLst/>
              <a:gdLst>
                <a:gd name="connsiteX0" fmla="*/ 23220 w 48459"/>
                <a:gd name="connsiteY0" fmla="*/ 120140 h 121654"/>
                <a:gd name="connsiteX1" fmla="*/ 48460 w 48459"/>
                <a:gd name="connsiteY1" fmla="*/ 121655 h 121654"/>
                <a:gd name="connsiteX2" fmla="*/ 48460 w 48459"/>
                <a:gd name="connsiteY2" fmla="*/ 1 h 121654"/>
                <a:gd name="connsiteX3" fmla="*/ 7572 w 48459"/>
                <a:gd name="connsiteY3" fmla="*/ 1 h 121654"/>
                <a:gd name="connsiteX4" fmla="*/ 0 w 48459"/>
                <a:gd name="connsiteY4" fmla="*/ 7573 h 121654"/>
                <a:gd name="connsiteX5" fmla="*/ 0 w 48459"/>
                <a:gd name="connsiteY5" fmla="*/ 121150 h 121654"/>
                <a:gd name="connsiteX6" fmla="*/ 23220 w 48459"/>
                <a:gd name="connsiteY6" fmla="*/ 120140 h 121654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</a:cxnLst>
              <a:rect l="l" t="t" r="r" b="b"/>
              <a:pathLst>
                <a:path w="48459" h="121654">
                  <a:moveTo>
                    <a:pt x="23220" y="120140"/>
                  </a:moveTo>
                  <a:cubicBezTo>
                    <a:pt x="31802" y="120140"/>
                    <a:pt x="40131" y="120645"/>
                    <a:pt x="48460" y="121655"/>
                  </a:cubicBezTo>
                  <a:cubicBezTo>
                    <a:pt x="48460" y="89853"/>
                    <a:pt x="48460" y="1"/>
                    <a:pt x="48460" y="1"/>
                  </a:cubicBezTo>
                  <a:lnTo>
                    <a:pt x="7572" y="1"/>
                  </a:lnTo>
                  <a:cubicBezTo>
                    <a:pt x="7572" y="1"/>
                    <a:pt x="0" y="-251"/>
                    <a:pt x="0" y="7573"/>
                  </a:cubicBezTo>
                  <a:cubicBezTo>
                    <a:pt x="0" y="9844"/>
                    <a:pt x="0" y="84553"/>
                    <a:pt x="0" y="121150"/>
                  </a:cubicBezTo>
                  <a:cubicBezTo>
                    <a:pt x="7824" y="120645"/>
                    <a:pt x="15396" y="120140"/>
                    <a:pt x="23220" y="120140"/>
                  </a:cubicBezTo>
                  <a:close/>
                </a:path>
              </a:pathLst>
            </a:custGeom>
            <a:grpFill/>
            <a:ln w="2518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de-DE"/>
            </a:p>
          </p:txBody>
        </p:sp>
        <p:sp>
          <p:nvSpPr>
            <p:cNvPr id="17" name="Freeform 83">
              <a:extLst>
                <a:ext uri="{FF2B5EF4-FFF2-40B4-BE49-F238E27FC236}">
                  <a16:creationId xmlns:a16="http://schemas.microsoft.com/office/drawing/2014/main" id="{1526B809-48A4-890A-F554-2072B07EDC8D}"/>
                </a:ext>
              </a:extLst>
            </p:cNvPr>
            <p:cNvSpPr/>
            <p:nvPr/>
          </p:nvSpPr>
          <p:spPr>
            <a:xfrm>
              <a:off x="7231633" y="3902189"/>
              <a:ext cx="127904" cy="126449"/>
            </a:xfrm>
            <a:custGeom>
              <a:avLst/>
              <a:gdLst>
                <a:gd name="connsiteX0" fmla="*/ 34073 w 127904"/>
                <a:gd name="connsiteY0" fmla="*/ 126449 h 126449"/>
                <a:gd name="connsiteX1" fmla="*/ 125187 w 127904"/>
                <a:gd name="connsiteY1" fmla="*/ 40635 h 126449"/>
                <a:gd name="connsiteX2" fmla="*/ 125692 w 127904"/>
                <a:gd name="connsiteY2" fmla="*/ 29782 h 126449"/>
                <a:gd name="connsiteX3" fmla="*/ 97424 w 127904"/>
                <a:gd name="connsiteY3" fmla="*/ 0 h 126449"/>
                <a:gd name="connsiteX4" fmla="*/ 1010 w 127904"/>
                <a:gd name="connsiteY4" fmla="*/ 90862 h 126449"/>
                <a:gd name="connsiteX5" fmla="*/ 0 w 127904"/>
                <a:gd name="connsiteY5" fmla="*/ 91871 h 126449"/>
                <a:gd name="connsiteX6" fmla="*/ 34073 w 127904"/>
                <a:gd name="connsiteY6" fmla="*/ 126449 h 126449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</a:cxnLst>
              <a:rect l="l" t="t" r="r" b="b"/>
              <a:pathLst>
                <a:path w="127904" h="126449">
                  <a:moveTo>
                    <a:pt x="34073" y="126449"/>
                  </a:moveTo>
                  <a:cubicBezTo>
                    <a:pt x="55022" y="106763"/>
                    <a:pt x="123421" y="42150"/>
                    <a:pt x="125187" y="40635"/>
                  </a:cubicBezTo>
                  <a:cubicBezTo>
                    <a:pt x="130992" y="35083"/>
                    <a:pt x="125692" y="29782"/>
                    <a:pt x="125692" y="29782"/>
                  </a:cubicBezTo>
                  <a:lnTo>
                    <a:pt x="97424" y="0"/>
                  </a:lnTo>
                  <a:cubicBezTo>
                    <a:pt x="97424" y="0"/>
                    <a:pt x="5553" y="86571"/>
                    <a:pt x="1010" y="90862"/>
                  </a:cubicBezTo>
                  <a:cubicBezTo>
                    <a:pt x="757" y="91114"/>
                    <a:pt x="252" y="91619"/>
                    <a:pt x="0" y="91871"/>
                  </a:cubicBezTo>
                  <a:cubicBezTo>
                    <a:pt x="12620" y="102219"/>
                    <a:pt x="23977" y="113830"/>
                    <a:pt x="34073" y="126449"/>
                  </a:cubicBezTo>
                  <a:close/>
                </a:path>
              </a:pathLst>
            </a:custGeom>
            <a:grpFill/>
            <a:ln w="2518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de-DE"/>
            </a:p>
          </p:txBody>
        </p:sp>
        <p:sp>
          <p:nvSpPr>
            <p:cNvPr id="18" name="Freeform 84">
              <a:extLst>
                <a:ext uri="{FF2B5EF4-FFF2-40B4-BE49-F238E27FC236}">
                  <a16:creationId xmlns:a16="http://schemas.microsoft.com/office/drawing/2014/main" id="{ECD3567A-E6B6-B0A1-0955-DA170DB5AC66}"/>
                </a:ext>
              </a:extLst>
            </p:cNvPr>
            <p:cNvSpPr/>
            <p:nvPr/>
          </p:nvSpPr>
          <p:spPr>
            <a:xfrm>
              <a:off x="7312399" y="4138682"/>
              <a:ext cx="124682" cy="48459"/>
            </a:xfrm>
            <a:custGeom>
              <a:avLst/>
              <a:gdLst>
                <a:gd name="connsiteX0" fmla="*/ 124682 w 124682"/>
                <a:gd name="connsiteY0" fmla="*/ 48460 h 48459"/>
                <a:gd name="connsiteX1" fmla="*/ 124682 w 124682"/>
                <a:gd name="connsiteY1" fmla="*/ 7572 h 48459"/>
                <a:gd name="connsiteX2" fmla="*/ 115849 w 124682"/>
                <a:gd name="connsiteY2" fmla="*/ 0 h 48459"/>
                <a:gd name="connsiteX3" fmla="*/ 0 w 124682"/>
                <a:gd name="connsiteY3" fmla="*/ 0 h 48459"/>
                <a:gd name="connsiteX4" fmla="*/ 2019 w 124682"/>
                <a:gd name="connsiteY4" fmla="*/ 31297 h 48459"/>
                <a:gd name="connsiteX5" fmla="*/ 1262 w 124682"/>
                <a:gd name="connsiteY5" fmla="*/ 48460 h 48459"/>
                <a:gd name="connsiteX6" fmla="*/ 124682 w 124682"/>
                <a:gd name="connsiteY6" fmla="*/ 48460 h 48459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</a:cxnLst>
              <a:rect l="l" t="t" r="r" b="b"/>
              <a:pathLst>
                <a:path w="124682" h="48459">
                  <a:moveTo>
                    <a:pt x="124682" y="48460"/>
                  </a:moveTo>
                  <a:lnTo>
                    <a:pt x="124682" y="7572"/>
                  </a:lnTo>
                  <a:cubicBezTo>
                    <a:pt x="124682" y="7572"/>
                    <a:pt x="124430" y="0"/>
                    <a:pt x="115849" y="0"/>
                  </a:cubicBezTo>
                  <a:cubicBezTo>
                    <a:pt x="111053" y="0"/>
                    <a:pt x="34578" y="0"/>
                    <a:pt x="0" y="0"/>
                  </a:cubicBezTo>
                  <a:cubicBezTo>
                    <a:pt x="1514" y="10096"/>
                    <a:pt x="2019" y="20696"/>
                    <a:pt x="2019" y="31297"/>
                  </a:cubicBezTo>
                  <a:cubicBezTo>
                    <a:pt x="2019" y="37102"/>
                    <a:pt x="1767" y="42907"/>
                    <a:pt x="1262" y="48460"/>
                  </a:cubicBezTo>
                  <a:cubicBezTo>
                    <a:pt x="33064" y="48460"/>
                    <a:pt x="124682" y="48460"/>
                    <a:pt x="124682" y="48460"/>
                  </a:cubicBezTo>
                  <a:close/>
                </a:path>
              </a:pathLst>
            </a:custGeom>
            <a:grpFill/>
            <a:ln w="2518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de-DE"/>
            </a:p>
          </p:txBody>
        </p:sp>
      </p:grpSp>
      <p:grpSp>
        <p:nvGrpSpPr>
          <p:cNvPr id="19" name="Picture 19" descr="Icon bestehend aus zwei angedeuteten Personen mit Pfeilen die Kommunikation andeuten">
            <a:extLst>
              <a:ext uri="{FF2B5EF4-FFF2-40B4-BE49-F238E27FC236}">
                <a16:creationId xmlns:a16="http://schemas.microsoft.com/office/drawing/2014/main" id="{57CB77B5-90D5-472F-DAB6-17FC37C819DE}"/>
              </a:ext>
            </a:extLst>
          </p:cNvPr>
          <p:cNvGrpSpPr/>
          <p:nvPr/>
        </p:nvGrpSpPr>
        <p:grpSpPr>
          <a:xfrm>
            <a:off x="11003867" y="5760889"/>
            <a:ext cx="1063431" cy="888906"/>
            <a:chOff x="4776170" y="3901685"/>
            <a:chExt cx="659756" cy="551480"/>
          </a:xfrm>
          <a:solidFill>
            <a:schemeClr val="accent3"/>
          </a:solidFill>
        </p:grpSpPr>
        <p:sp>
          <p:nvSpPr>
            <p:cNvPr id="20" name="Freeform 86">
              <a:extLst>
                <a:ext uri="{FF2B5EF4-FFF2-40B4-BE49-F238E27FC236}">
                  <a16:creationId xmlns:a16="http://schemas.microsoft.com/office/drawing/2014/main" id="{AE6A5F95-B838-1057-8818-69451A7D82FB}"/>
                </a:ext>
              </a:extLst>
            </p:cNvPr>
            <p:cNvSpPr/>
            <p:nvPr/>
          </p:nvSpPr>
          <p:spPr>
            <a:xfrm>
              <a:off x="4776170" y="4153321"/>
              <a:ext cx="234229" cy="299843"/>
            </a:xfrm>
            <a:custGeom>
              <a:avLst/>
              <a:gdLst>
                <a:gd name="connsiteX0" fmla="*/ 169104 w 234229"/>
                <a:gd name="connsiteY0" fmla="*/ 140583 h 299843"/>
                <a:gd name="connsiteX1" fmla="*/ 198634 w 234229"/>
                <a:gd name="connsiteY1" fmla="*/ 78999 h 299843"/>
                <a:gd name="connsiteX2" fmla="*/ 119130 w 234229"/>
                <a:gd name="connsiteY2" fmla="*/ 0 h 299843"/>
                <a:gd name="connsiteX3" fmla="*/ 39626 w 234229"/>
                <a:gd name="connsiteY3" fmla="*/ 78999 h 299843"/>
                <a:gd name="connsiteX4" fmla="*/ 68903 w 234229"/>
                <a:gd name="connsiteY4" fmla="*/ 140331 h 299843"/>
                <a:gd name="connsiteX5" fmla="*/ 0 w 234229"/>
                <a:gd name="connsiteY5" fmla="*/ 299844 h 299843"/>
                <a:gd name="connsiteX6" fmla="*/ 50984 w 234229"/>
                <a:gd name="connsiteY6" fmla="*/ 299844 h 299843"/>
                <a:gd name="connsiteX7" fmla="*/ 118625 w 234229"/>
                <a:gd name="connsiteY7" fmla="*/ 171375 h 299843"/>
                <a:gd name="connsiteX8" fmla="*/ 183743 w 234229"/>
                <a:gd name="connsiteY8" fmla="*/ 299844 h 299843"/>
                <a:gd name="connsiteX9" fmla="*/ 234221 w 234229"/>
                <a:gd name="connsiteY9" fmla="*/ 299844 h 299843"/>
                <a:gd name="connsiteX10" fmla="*/ 169104 w 234229"/>
                <a:gd name="connsiteY10" fmla="*/ 140583 h 299843"/>
                <a:gd name="connsiteX11" fmla="*/ 119382 w 234229"/>
                <a:gd name="connsiteY11" fmla="*/ 111306 h 299843"/>
                <a:gd name="connsiteX12" fmla="*/ 88590 w 234229"/>
                <a:gd name="connsiteY12" fmla="*/ 78999 h 299843"/>
                <a:gd name="connsiteX13" fmla="*/ 119382 w 234229"/>
                <a:gd name="connsiteY13" fmla="*/ 46693 h 299843"/>
                <a:gd name="connsiteX14" fmla="*/ 150174 w 234229"/>
                <a:gd name="connsiteY14" fmla="*/ 78999 h 299843"/>
                <a:gd name="connsiteX15" fmla="*/ 119382 w 234229"/>
                <a:gd name="connsiteY15" fmla="*/ 111306 h 299843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</a:cxnLst>
              <a:rect l="l" t="t" r="r" b="b"/>
              <a:pathLst>
                <a:path w="234229" h="299843">
                  <a:moveTo>
                    <a:pt x="169104" y="140583"/>
                  </a:moveTo>
                  <a:cubicBezTo>
                    <a:pt x="187276" y="126197"/>
                    <a:pt x="198634" y="103986"/>
                    <a:pt x="198634" y="78999"/>
                  </a:cubicBezTo>
                  <a:cubicBezTo>
                    <a:pt x="198634" y="35335"/>
                    <a:pt x="163046" y="0"/>
                    <a:pt x="119130" y="0"/>
                  </a:cubicBezTo>
                  <a:cubicBezTo>
                    <a:pt x="75213" y="0"/>
                    <a:pt x="39626" y="35335"/>
                    <a:pt x="39626" y="78999"/>
                  </a:cubicBezTo>
                  <a:cubicBezTo>
                    <a:pt x="39626" y="103734"/>
                    <a:pt x="50984" y="125692"/>
                    <a:pt x="68903" y="140331"/>
                  </a:cubicBezTo>
                  <a:cubicBezTo>
                    <a:pt x="24987" y="165823"/>
                    <a:pt x="0" y="224883"/>
                    <a:pt x="0" y="299844"/>
                  </a:cubicBezTo>
                  <a:cubicBezTo>
                    <a:pt x="0" y="299844"/>
                    <a:pt x="21201" y="299844"/>
                    <a:pt x="50984" y="299844"/>
                  </a:cubicBezTo>
                  <a:cubicBezTo>
                    <a:pt x="53760" y="235988"/>
                    <a:pt x="72689" y="171375"/>
                    <a:pt x="118625" y="171375"/>
                  </a:cubicBezTo>
                  <a:cubicBezTo>
                    <a:pt x="163551" y="171375"/>
                    <a:pt x="180966" y="238764"/>
                    <a:pt x="183743" y="299844"/>
                  </a:cubicBezTo>
                  <a:cubicBezTo>
                    <a:pt x="205448" y="299844"/>
                    <a:pt x="223621" y="299844"/>
                    <a:pt x="234221" y="299844"/>
                  </a:cubicBezTo>
                  <a:cubicBezTo>
                    <a:pt x="234726" y="233969"/>
                    <a:pt x="212768" y="168347"/>
                    <a:pt x="169104" y="140583"/>
                  </a:cubicBezTo>
                  <a:close/>
                  <a:moveTo>
                    <a:pt x="119382" y="111306"/>
                  </a:moveTo>
                  <a:cubicBezTo>
                    <a:pt x="102472" y="111306"/>
                    <a:pt x="88590" y="96667"/>
                    <a:pt x="88590" y="78999"/>
                  </a:cubicBezTo>
                  <a:cubicBezTo>
                    <a:pt x="88590" y="61079"/>
                    <a:pt x="102472" y="46693"/>
                    <a:pt x="119382" y="46693"/>
                  </a:cubicBezTo>
                  <a:cubicBezTo>
                    <a:pt x="136293" y="46693"/>
                    <a:pt x="150174" y="61332"/>
                    <a:pt x="150174" y="78999"/>
                  </a:cubicBezTo>
                  <a:cubicBezTo>
                    <a:pt x="150174" y="96919"/>
                    <a:pt x="136293" y="111306"/>
                    <a:pt x="119382" y="111306"/>
                  </a:cubicBezTo>
                  <a:close/>
                </a:path>
              </a:pathLst>
            </a:custGeom>
            <a:grpFill/>
            <a:ln w="2518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de-DE"/>
            </a:p>
          </p:txBody>
        </p:sp>
        <p:sp>
          <p:nvSpPr>
            <p:cNvPr id="21" name="Freeform 87">
              <a:extLst>
                <a:ext uri="{FF2B5EF4-FFF2-40B4-BE49-F238E27FC236}">
                  <a16:creationId xmlns:a16="http://schemas.microsoft.com/office/drawing/2014/main" id="{B0F9F798-A78C-DC2E-90B2-C8CF5C5F33D9}"/>
                </a:ext>
              </a:extLst>
            </p:cNvPr>
            <p:cNvSpPr/>
            <p:nvPr/>
          </p:nvSpPr>
          <p:spPr>
            <a:xfrm>
              <a:off x="5196405" y="3901685"/>
              <a:ext cx="234221" cy="299591"/>
            </a:xfrm>
            <a:custGeom>
              <a:avLst/>
              <a:gdLst>
                <a:gd name="connsiteX0" fmla="*/ 0 w 234221"/>
                <a:gd name="connsiteY0" fmla="*/ 299591 h 299591"/>
                <a:gd name="connsiteX1" fmla="*/ 50984 w 234221"/>
                <a:gd name="connsiteY1" fmla="*/ 299591 h 299591"/>
                <a:gd name="connsiteX2" fmla="*/ 118625 w 234221"/>
                <a:gd name="connsiteY2" fmla="*/ 171123 h 299591"/>
                <a:gd name="connsiteX3" fmla="*/ 183743 w 234221"/>
                <a:gd name="connsiteY3" fmla="*/ 299591 h 299591"/>
                <a:gd name="connsiteX4" fmla="*/ 234221 w 234221"/>
                <a:gd name="connsiteY4" fmla="*/ 299591 h 299591"/>
                <a:gd name="connsiteX5" fmla="*/ 168851 w 234221"/>
                <a:gd name="connsiteY5" fmla="*/ 140583 h 299591"/>
                <a:gd name="connsiteX6" fmla="*/ 198381 w 234221"/>
                <a:gd name="connsiteY6" fmla="*/ 78999 h 299591"/>
                <a:gd name="connsiteX7" fmla="*/ 118877 w 234221"/>
                <a:gd name="connsiteY7" fmla="*/ 0 h 299591"/>
                <a:gd name="connsiteX8" fmla="*/ 39373 w 234221"/>
                <a:gd name="connsiteY8" fmla="*/ 78999 h 299591"/>
                <a:gd name="connsiteX9" fmla="*/ 68651 w 234221"/>
                <a:gd name="connsiteY9" fmla="*/ 140331 h 299591"/>
                <a:gd name="connsiteX10" fmla="*/ 0 w 234221"/>
                <a:gd name="connsiteY10" fmla="*/ 299591 h 299591"/>
                <a:gd name="connsiteX11" fmla="*/ 119130 w 234221"/>
                <a:gd name="connsiteY11" fmla="*/ 46693 h 299591"/>
                <a:gd name="connsiteX12" fmla="*/ 149922 w 234221"/>
                <a:gd name="connsiteY12" fmla="*/ 78999 h 299591"/>
                <a:gd name="connsiteX13" fmla="*/ 119130 w 234221"/>
                <a:gd name="connsiteY13" fmla="*/ 111306 h 299591"/>
                <a:gd name="connsiteX14" fmla="*/ 88338 w 234221"/>
                <a:gd name="connsiteY14" fmla="*/ 78999 h 299591"/>
                <a:gd name="connsiteX15" fmla="*/ 119130 w 234221"/>
                <a:gd name="connsiteY15" fmla="*/ 46693 h 299591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</a:cxnLst>
              <a:rect l="l" t="t" r="r" b="b"/>
              <a:pathLst>
                <a:path w="234221" h="299591">
                  <a:moveTo>
                    <a:pt x="0" y="299591"/>
                  </a:moveTo>
                  <a:cubicBezTo>
                    <a:pt x="0" y="299591"/>
                    <a:pt x="21201" y="299591"/>
                    <a:pt x="50984" y="299591"/>
                  </a:cubicBezTo>
                  <a:cubicBezTo>
                    <a:pt x="53760" y="235736"/>
                    <a:pt x="72689" y="171123"/>
                    <a:pt x="118625" y="171123"/>
                  </a:cubicBezTo>
                  <a:cubicBezTo>
                    <a:pt x="163551" y="171123"/>
                    <a:pt x="180966" y="238512"/>
                    <a:pt x="183743" y="299591"/>
                  </a:cubicBezTo>
                  <a:cubicBezTo>
                    <a:pt x="205448" y="299591"/>
                    <a:pt x="223621" y="299591"/>
                    <a:pt x="234221" y="299591"/>
                  </a:cubicBezTo>
                  <a:cubicBezTo>
                    <a:pt x="234221" y="233969"/>
                    <a:pt x="212263" y="168347"/>
                    <a:pt x="168851" y="140583"/>
                  </a:cubicBezTo>
                  <a:cubicBezTo>
                    <a:pt x="187024" y="126197"/>
                    <a:pt x="198381" y="103986"/>
                    <a:pt x="198381" y="78999"/>
                  </a:cubicBezTo>
                  <a:cubicBezTo>
                    <a:pt x="198381" y="35335"/>
                    <a:pt x="162794" y="0"/>
                    <a:pt x="118877" y="0"/>
                  </a:cubicBezTo>
                  <a:cubicBezTo>
                    <a:pt x="74961" y="0"/>
                    <a:pt x="39373" y="35335"/>
                    <a:pt x="39373" y="78999"/>
                  </a:cubicBezTo>
                  <a:cubicBezTo>
                    <a:pt x="39373" y="103734"/>
                    <a:pt x="50731" y="125692"/>
                    <a:pt x="68651" y="140331"/>
                  </a:cubicBezTo>
                  <a:cubicBezTo>
                    <a:pt x="24987" y="165570"/>
                    <a:pt x="0" y="224630"/>
                    <a:pt x="0" y="299591"/>
                  </a:cubicBezTo>
                  <a:close/>
                  <a:moveTo>
                    <a:pt x="119130" y="46693"/>
                  </a:moveTo>
                  <a:cubicBezTo>
                    <a:pt x="136040" y="46693"/>
                    <a:pt x="149922" y="61332"/>
                    <a:pt x="149922" y="78999"/>
                  </a:cubicBezTo>
                  <a:cubicBezTo>
                    <a:pt x="149922" y="96919"/>
                    <a:pt x="136040" y="111306"/>
                    <a:pt x="119130" y="111306"/>
                  </a:cubicBezTo>
                  <a:cubicBezTo>
                    <a:pt x="102219" y="111306"/>
                    <a:pt x="88338" y="96667"/>
                    <a:pt x="88338" y="78999"/>
                  </a:cubicBezTo>
                  <a:cubicBezTo>
                    <a:pt x="88338" y="61079"/>
                    <a:pt x="101967" y="46693"/>
                    <a:pt x="119130" y="46693"/>
                  </a:cubicBezTo>
                  <a:close/>
                </a:path>
              </a:pathLst>
            </a:custGeom>
            <a:grpFill/>
            <a:ln w="2518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de-DE"/>
            </a:p>
          </p:txBody>
        </p:sp>
        <p:sp>
          <p:nvSpPr>
            <p:cNvPr id="22" name="Freeform 88">
              <a:extLst>
                <a:ext uri="{FF2B5EF4-FFF2-40B4-BE49-F238E27FC236}">
                  <a16:creationId xmlns:a16="http://schemas.microsoft.com/office/drawing/2014/main" id="{ED38A619-6982-5EBC-1CCA-58AF5F09B8CE}"/>
                </a:ext>
              </a:extLst>
            </p:cNvPr>
            <p:cNvSpPr/>
            <p:nvPr/>
          </p:nvSpPr>
          <p:spPr>
            <a:xfrm>
              <a:off x="4915743" y="3930906"/>
              <a:ext cx="244142" cy="205504"/>
            </a:xfrm>
            <a:custGeom>
              <a:avLst/>
              <a:gdLst>
                <a:gd name="connsiteX0" fmla="*/ 236745 w 244142"/>
                <a:gd name="connsiteY0" fmla="*/ 50282 h 205504"/>
                <a:gd name="connsiteX1" fmla="*/ 171628 w 244142"/>
                <a:gd name="connsiteY1" fmla="*/ 1318 h 205504"/>
                <a:gd name="connsiteX2" fmla="*/ 162794 w 244142"/>
                <a:gd name="connsiteY2" fmla="*/ 6366 h 205504"/>
                <a:gd name="connsiteX3" fmla="*/ 170366 w 244142"/>
                <a:gd name="connsiteY3" fmla="*/ 47506 h 205504"/>
                <a:gd name="connsiteX4" fmla="*/ 0 w 244142"/>
                <a:gd name="connsiteY4" fmla="*/ 179003 h 205504"/>
                <a:gd name="connsiteX5" fmla="*/ 56789 w 244142"/>
                <a:gd name="connsiteY5" fmla="*/ 205504 h 205504"/>
                <a:gd name="connsiteX6" fmla="*/ 183490 w 244142"/>
                <a:gd name="connsiteY6" fmla="*/ 105304 h 205504"/>
                <a:gd name="connsiteX7" fmla="*/ 192576 w 244142"/>
                <a:gd name="connsiteY7" fmla="*/ 150735 h 205504"/>
                <a:gd name="connsiteX8" fmla="*/ 241036 w 244142"/>
                <a:gd name="connsiteY8" fmla="*/ 69717 h 205504"/>
                <a:gd name="connsiteX9" fmla="*/ 236745 w 244142"/>
                <a:gd name="connsiteY9" fmla="*/ 50282 h 205504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</a:cxnLst>
              <a:rect l="l" t="t" r="r" b="b"/>
              <a:pathLst>
                <a:path w="244142" h="205504">
                  <a:moveTo>
                    <a:pt x="236745" y="50282"/>
                  </a:moveTo>
                  <a:cubicBezTo>
                    <a:pt x="224883" y="41701"/>
                    <a:pt x="178190" y="6113"/>
                    <a:pt x="171628" y="1318"/>
                  </a:cubicBezTo>
                  <a:cubicBezTo>
                    <a:pt x="166832" y="-1963"/>
                    <a:pt x="161784" y="1318"/>
                    <a:pt x="162794" y="6366"/>
                  </a:cubicBezTo>
                  <a:cubicBezTo>
                    <a:pt x="164813" y="16462"/>
                    <a:pt x="167589" y="30091"/>
                    <a:pt x="170366" y="47506"/>
                  </a:cubicBezTo>
                  <a:cubicBezTo>
                    <a:pt x="105753" y="61388"/>
                    <a:pt x="53255" y="82841"/>
                    <a:pt x="0" y="179003"/>
                  </a:cubicBezTo>
                  <a:cubicBezTo>
                    <a:pt x="0" y="179003"/>
                    <a:pt x="6562" y="182032"/>
                    <a:pt x="56789" y="205504"/>
                  </a:cubicBezTo>
                  <a:cubicBezTo>
                    <a:pt x="93890" y="132310"/>
                    <a:pt x="134021" y="111614"/>
                    <a:pt x="183490" y="105304"/>
                  </a:cubicBezTo>
                  <a:cubicBezTo>
                    <a:pt x="189295" y="130544"/>
                    <a:pt x="192576" y="150735"/>
                    <a:pt x="192576" y="150735"/>
                  </a:cubicBezTo>
                  <a:cubicBezTo>
                    <a:pt x="192576" y="150735"/>
                    <a:pt x="236745" y="77036"/>
                    <a:pt x="241036" y="69717"/>
                  </a:cubicBezTo>
                  <a:cubicBezTo>
                    <a:pt x="246336" y="60883"/>
                    <a:pt x="244822" y="56340"/>
                    <a:pt x="236745" y="50282"/>
                  </a:cubicBezTo>
                  <a:close/>
                </a:path>
              </a:pathLst>
            </a:custGeom>
            <a:grpFill/>
            <a:ln w="2518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de-DE"/>
            </a:p>
          </p:txBody>
        </p:sp>
        <p:sp>
          <p:nvSpPr>
            <p:cNvPr id="23" name="Freeform 89">
              <a:extLst>
                <a:ext uri="{FF2B5EF4-FFF2-40B4-BE49-F238E27FC236}">
                  <a16:creationId xmlns:a16="http://schemas.microsoft.com/office/drawing/2014/main" id="{E07AED14-F83E-0031-64A6-9B3CA3398017}"/>
                </a:ext>
              </a:extLst>
            </p:cNvPr>
            <p:cNvSpPr/>
            <p:nvPr/>
          </p:nvSpPr>
          <p:spPr>
            <a:xfrm>
              <a:off x="5191784" y="4238883"/>
              <a:ext cx="244142" cy="205504"/>
            </a:xfrm>
            <a:custGeom>
              <a:avLst/>
              <a:gdLst>
                <a:gd name="connsiteX0" fmla="*/ 244143 w 244142"/>
                <a:gd name="connsiteY0" fmla="*/ 26501 h 205504"/>
                <a:gd name="connsiteX1" fmla="*/ 187354 w 244142"/>
                <a:gd name="connsiteY1" fmla="*/ 0 h 205504"/>
                <a:gd name="connsiteX2" fmla="*/ 60653 w 244142"/>
                <a:gd name="connsiteY2" fmla="*/ 100200 h 205504"/>
                <a:gd name="connsiteX3" fmla="*/ 51566 w 244142"/>
                <a:gd name="connsiteY3" fmla="*/ 54769 h 205504"/>
                <a:gd name="connsiteX4" fmla="*/ 3107 w 244142"/>
                <a:gd name="connsiteY4" fmla="*/ 135788 h 205504"/>
                <a:gd name="connsiteX5" fmla="*/ 7398 w 244142"/>
                <a:gd name="connsiteY5" fmla="*/ 155222 h 205504"/>
                <a:gd name="connsiteX6" fmla="*/ 72515 w 244142"/>
                <a:gd name="connsiteY6" fmla="*/ 204186 h 205504"/>
                <a:gd name="connsiteX7" fmla="*/ 81349 w 244142"/>
                <a:gd name="connsiteY7" fmla="*/ 199139 h 205504"/>
                <a:gd name="connsiteX8" fmla="*/ 73777 w 244142"/>
                <a:gd name="connsiteY8" fmla="*/ 157998 h 205504"/>
                <a:gd name="connsiteX9" fmla="*/ 244143 w 244142"/>
                <a:gd name="connsiteY9" fmla="*/ 26501 h 205504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</a:cxnLst>
              <a:rect l="l" t="t" r="r" b="b"/>
              <a:pathLst>
                <a:path w="244142" h="205504">
                  <a:moveTo>
                    <a:pt x="244143" y="26501"/>
                  </a:moveTo>
                  <a:cubicBezTo>
                    <a:pt x="244143" y="26501"/>
                    <a:pt x="237581" y="23473"/>
                    <a:pt x="187354" y="0"/>
                  </a:cubicBezTo>
                  <a:cubicBezTo>
                    <a:pt x="150252" y="73194"/>
                    <a:pt x="110122" y="93890"/>
                    <a:pt x="60653" y="100200"/>
                  </a:cubicBezTo>
                  <a:cubicBezTo>
                    <a:pt x="54848" y="74961"/>
                    <a:pt x="51566" y="54769"/>
                    <a:pt x="51566" y="54769"/>
                  </a:cubicBezTo>
                  <a:cubicBezTo>
                    <a:pt x="51566" y="54769"/>
                    <a:pt x="7398" y="128468"/>
                    <a:pt x="3107" y="135788"/>
                  </a:cubicBezTo>
                  <a:cubicBezTo>
                    <a:pt x="-2193" y="144622"/>
                    <a:pt x="-679" y="149165"/>
                    <a:pt x="7398" y="155222"/>
                  </a:cubicBezTo>
                  <a:cubicBezTo>
                    <a:pt x="19260" y="163803"/>
                    <a:pt x="65953" y="199391"/>
                    <a:pt x="72515" y="204186"/>
                  </a:cubicBezTo>
                  <a:cubicBezTo>
                    <a:pt x="77311" y="207468"/>
                    <a:pt x="82358" y="204186"/>
                    <a:pt x="81349" y="199139"/>
                  </a:cubicBezTo>
                  <a:cubicBezTo>
                    <a:pt x="79330" y="189043"/>
                    <a:pt x="76553" y="175414"/>
                    <a:pt x="73777" y="157998"/>
                  </a:cubicBezTo>
                  <a:cubicBezTo>
                    <a:pt x="138642" y="143864"/>
                    <a:pt x="191140" y="122663"/>
                    <a:pt x="244143" y="26501"/>
                  </a:cubicBezTo>
                  <a:close/>
                </a:path>
              </a:pathLst>
            </a:custGeom>
            <a:grpFill/>
            <a:ln w="2518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de-DE"/>
            </a:p>
          </p:txBody>
        </p:sp>
      </p:grpSp>
      <p:grpSp>
        <p:nvGrpSpPr>
          <p:cNvPr id="24" name="Picture 31" descr="Icon mit einem Flip-Chart auf dem eine aufsteigende Balkengrafik zu sehen ist">
            <a:extLst>
              <a:ext uri="{FF2B5EF4-FFF2-40B4-BE49-F238E27FC236}">
                <a16:creationId xmlns:a16="http://schemas.microsoft.com/office/drawing/2014/main" id="{91AB3E2C-71C3-F33E-877C-43E85EC0500D}"/>
              </a:ext>
            </a:extLst>
          </p:cNvPr>
          <p:cNvGrpSpPr/>
          <p:nvPr/>
        </p:nvGrpSpPr>
        <p:grpSpPr>
          <a:xfrm>
            <a:off x="15398538" y="5840848"/>
            <a:ext cx="778056" cy="888972"/>
            <a:chOff x="10819511" y="2668363"/>
            <a:chExt cx="474500" cy="542142"/>
          </a:xfrm>
          <a:solidFill>
            <a:schemeClr val="tx2"/>
          </a:solidFill>
        </p:grpSpPr>
        <p:sp>
          <p:nvSpPr>
            <p:cNvPr id="25" name="Freeform 32">
              <a:extLst>
                <a:ext uri="{FF2B5EF4-FFF2-40B4-BE49-F238E27FC236}">
                  <a16:creationId xmlns:a16="http://schemas.microsoft.com/office/drawing/2014/main" id="{DAC83C94-0407-CBB1-AB77-4D1CC55D3479}"/>
                </a:ext>
              </a:extLst>
            </p:cNvPr>
            <p:cNvSpPr/>
            <p:nvPr/>
          </p:nvSpPr>
          <p:spPr>
            <a:xfrm>
              <a:off x="10819511" y="2668363"/>
              <a:ext cx="474500" cy="399286"/>
            </a:xfrm>
            <a:custGeom>
              <a:avLst/>
              <a:gdLst>
                <a:gd name="connsiteX0" fmla="*/ 8834 w 474500"/>
                <a:gd name="connsiteY0" fmla="*/ 0 h 399286"/>
                <a:gd name="connsiteX1" fmla="*/ 0 w 474500"/>
                <a:gd name="connsiteY1" fmla="*/ 10348 h 399286"/>
                <a:gd name="connsiteX2" fmla="*/ 0 w 474500"/>
                <a:gd name="connsiteY2" fmla="*/ 133516 h 399286"/>
                <a:gd name="connsiteX3" fmla="*/ 40888 w 474500"/>
                <a:gd name="connsiteY3" fmla="*/ 133516 h 399286"/>
                <a:gd name="connsiteX4" fmla="*/ 40888 w 474500"/>
                <a:gd name="connsiteY4" fmla="*/ 399287 h 399286"/>
                <a:gd name="connsiteX5" fmla="*/ 424021 w 474500"/>
                <a:gd name="connsiteY5" fmla="*/ 399287 h 399286"/>
                <a:gd name="connsiteX6" fmla="*/ 433360 w 474500"/>
                <a:gd name="connsiteY6" fmla="*/ 390453 h 399286"/>
                <a:gd name="connsiteX7" fmla="*/ 433360 w 474500"/>
                <a:gd name="connsiteY7" fmla="*/ 133769 h 399286"/>
                <a:gd name="connsiteX8" fmla="*/ 465161 w 474500"/>
                <a:gd name="connsiteY8" fmla="*/ 133769 h 399286"/>
                <a:gd name="connsiteX9" fmla="*/ 474500 w 474500"/>
                <a:gd name="connsiteY9" fmla="*/ 124935 h 399286"/>
                <a:gd name="connsiteX10" fmla="*/ 474500 w 474500"/>
                <a:gd name="connsiteY10" fmla="*/ 0 h 399286"/>
                <a:gd name="connsiteX11" fmla="*/ 8834 w 474500"/>
                <a:gd name="connsiteY11" fmla="*/ 0 h 399286"/>
                <a:gd name="connsiteX12" fmla="*/ 42907 w 474500"/>
                <a:gd name="connsiteY12" fmla="*/ 51236 h 399286"/>
                <a:gd name="connsiteX13" fmla="*/ 48712 w 474500"/>
                <a:gd name="connsiteY13" fmla="*/ 44169 h 399286"/>
                <a:gd name="connsiteX14" fmla="*/ 431846 w 474500"/>
                <a:gd name="connsiteY14" fmla="*/ 44169 h 399286"/>
                <a:gd name="connsiteX15" fmla="*/ 431846 w 474500"/>
                <a:gd name="connsiteY15" fmla="*/ 77990 h 399286"/>
                <a:gd name="connsiteX16" fmla="*/ 420235 w 474500"/>
                <a:gd name="connsiteY16" fmla="*/ 89600 h 399286"/>
                <a:gd name="connsiteX17" fmla="*/ 42907 w 474500"/>
                <a:gd name="connsiteY17" fmla="*/ 89600 h 399286"/>
                <a:gd name="connsiteX18" fmla="*/ 42907 w 474500"/>
                <a:gd name="connsiteY18" fmla="*/ 51236 h 399286"/>
                <a:gd name="connsiteX19" fmla="*/ 390705 w 474500"/>
                <a:gd name="connsiteY19" fmla="*/ 343760 h 399286"/>
                <a:gd name="connsiteX20" fmla="*/ 379095 w 474500"/>
                <a:gd name="connsiteY20" fmla="*/ 355370 h 399286"/>
                <a:gd name="connsiteX21" fmla="*/ 83795 w 474500"/>
                <a:gd name="connsiteY21" fmla="*/ 355370 h 399286"/>
                <a:gd name="connsiteX22" fmla="*/ 83795 w 474500"/>
                <a:gd name="connsiteY22" fmla="*/ 134021 h 399286"/>
                <a:gd name="connsiteX23" fmla="*/ 390705 w 474500"/>
                <a:gd name="connsiteY23" fmla="*/ 134021 h 399286"/>
                <a:gd name="connsiteX24" fmla="*/ 390705 w 474500"/>
                <a:gd name="connsiteY24" fmla="*/ 343760 h 399286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  <a:cxn ang="0">
                  <a:pos x="connsiteX22" y="connsiteY22"/>
                </a:cxn>
                <a:cxn ang="0">
                  <a:pos x="connsiteX23" y="connsiteY23"/>
                </a:cxn>
                <a:cxn ang="0">
                  <a:pos x="connsiteX24" y="connsiteY24"/>
                </a:cxn>
              </a:cxnLst>
              <a:rect l="l" t="t" r="r" b="b"/>
              <a:pathLst>
                <a:path w="474500" h="399286">
                  <a:moveTo>
                    <a:pt x="8834" y="0"/>
                  </a:moveTo>
                  <a:cubicBezTo>
                    <a:pt x="2524" y="0"/>
                    <a:pt x="0" y="2776"/>
                    <a:pt x="0" y="10348"/>
                  </a:cubicBezTo>
                  <a:cubicBezTo>
                    <a:pt x="0" y="20696"/>
                    <a:pt x="0" y="133516"/>
                    <a:pt x="0" y="133516"/>
                  </a:cubicBezTo>
                  <a:cubicBezTo>
                    <a:pt x="0" y="133516"/>
                    <a:pt x="15396" y="133516"/>
                    <a:pt x="40888" y="133516"/>
                  </a:cubicBezTo>
                  <a:lnTo>
                    <a:pt x="40888" y="399287"/>
                  </a:lnTo>
                  <a:cubicBezTo>
                    <a:pt x="40888" y="399287"/>
                    <a:pt x="414935" y="399287"/>
                    <a:pt x="424021" y="399287"/>
                  </a:cubicBezTo>
                  <a:cubicBezTo>
                    <a:pt x="430836" y="399287"/>
                    <a:pt x="433360" y="396763"/>
                    <a:pt x="433360" y="390453"/>
                  </a:cubicBezTo>
                  <a:cubicBezTo>
                    <a:pt x="433360" y="384648"/>
                    <a:pt x="433360" y="222106"/>
                    <a:pt x="433360" y="133769"/>
                  </a:cubicBezTo>
                  <a:cubicBezTo>
                    <a:pt x="452289" y="133769"/>
                    <a:pt x="463647" y="133769"/>
                    <a:pt x="465161" y="133769"/>
                  </a:cubicBezTo>
                  <a:cubicBezTo>
                    <a:pt x="471976" y="133769"/>
                    <a:pt x="474500" y="131245"/>
                    <a:pt x="474500" y="124935"/>
                  </a:cubicBezTo>
                  <a:cubicBezTo>
                    <a:pt x="474500" y="117363"/>
                    <a:pt x="474500" y="0"/>
                    <a:pt x="474500" y="0"/>
                  </a:cubicBezTo>
                  <a:cubicBezTo>
                    <a:pt x="474500" y="0"/>
                    <a:pt x="16406" y="0"/>
                    <a:pt x="8834" y="0"/>
                  </a:cubicBezTo>
                  <a:close/>
                  <a:moveTo>
                    <a:pt x="42907" y="51236"/>
                  </a:moveTo>
                  <a:cubicBezTo>
                    <a:pt x="42907" y="46945"/>
                    <a:pt x="44674" y="44169"/>
                    <a:pt x="48712" y="44169"/>
                  </a:cubicBezTo>
                  <a:cubicBezTo>
                    <a:pt x="51993" y="44169"/>
                    <a:pt x="431846" y="44169"/>
                    <a:pt x="431846" y="44169"/>
                  </a:cubicBezTo>
                  <a:cubicBezTo>
                    <a:pt x="431846" y="44169"/>
                    <a:pt x="431846" y="71427"/>
                    <a:pt x="431846" y="77990"/>
                  </a:cubicBezTo>
                  <a:cubicBezTo>
                    <a:pt x="431846" y="85561"/>
                    <a:pt x="428817" y="89600"/>
                    <a:pt x="420235" y="89600"/>
                  </a:cubicBezTo>
                  <a:lnTo>
                    <a:pt x="42907" y="89600"/>
                  </a:lnTo>
                  <a:cubicBezTo>
                    <a:pt x="42907" y="89600"/>
                    <a:pt x="42907" y="55779"/>
                    <a:pt x="42907" y="51236"/>
                  </a:cubicBezTo>
                  <a:close/>
                  <a:moveTo>
                    <a:pt x="390705" y="343760"/>
                  </a:moveTo>
                  <a:cubicBezTo>
                    <a:pt x="390705" y="351332"/>
                    <a:pt x="387677" y="355370"/>
                    <a:pt x="379095" y="355370"/>
                  </a:cubicBezTo>
                  <a:cubicBezTo>
                    <a:pt x="366728" y="355370"/>
                    <a:pt x="83795" y="355370"/>
                    <a:pt x="83795" y="355370"/>
                  </a:cubicBezTo>
                  <a:lnTo>
                    <a:pt x="83795" y="134021"/>
                  </a:lnTo>
                  <a:lnTo>
                    <a:pt x="390705" y="134021"/>
                  </a:lnTo>
                  <a:cubicBezTo>
                    <a:pt x="390705" y="133769"/>
                    <a:pt x="390705" y="337198"/>
                    <a:pt x="390705" y="343760"/>
                  </a:cubicBezTo>
                  <a:close/>
                </a:path>
              </a:pathLst>
            </a:custGeom>
            <a:grpFill/>
            <a:ln w="2518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de-DE"/>
            </a:p>
          </p:txBody>
        </p:sp>
        <p:sp>
          <p:nvSpPr>
            <p:cNvPr id="26" name="Freeform 34">
              <a:extLst>
                <a:ext uri="{FF2B5EF4-FFF2-40B4-BE49-F238E27FC236}">
                  <a16:creationId xmlns:a16="http://schemas.microsoft.com/office/drawing/2014/main" id="{552FFCBE-96CC-9353-E767-A8DF04471DA7}"/>
                </a:ext>
              </a:extLst>
            </p:cNvPr>
            <p:cNvSpPr/>
            <p:nvPr/>
          </p:nvSpPr>
          <p:spPr>
            <a:xfrm>
              <a:off x="11119355" y="2832923"/>
              <a:ext cx="47450" cy="159766"/>
            </a:xfrm>
            <a:custGeom>
              <a:avLst/>
              <a:gdLst>
                <a:gd name="connsiteX0" fmla="*/ 41393 w 47450"/>
                <a:gd name="connsiteY0" fmla="*/ 159765 h 159766"/>
                <a:gd name="connsiteX1" fmla="*/ 47450 w 47450"/>
                <a:gd name="connsiteY1" fmla="*/ 153455 h 159766"/>
                <a:gd name="connsiteX2" fmla="*/ 47450 w 47450"/>
                <a:gd name="connsiteY2" fmla="*/ 0 h 159766"/>
                <a:gd name="connsiteX3" fmla="*/ 6057 w 47450"/>
                <a:gd name="connsiteY3" fmla="*/ 0 h 159766"/>
                <a:gd name="connsiteX4" fmla="*/ 0 w 47450"/>
                <a:gd name="connsiteY4" fmla="*/ 7067 h 159766"/>
                <a:gd name="connsiteX5" fmla="*/ 0 w 47450"/>
                <a:gd name="connsiteY5" fmla="*/ 159513 h 159766"/>
                <a:gd name="connsiteX6" fmla="*/ 41393 w 47450"/>
                <a:gd name="connsiteY6" fmla="*/ 159513 h 159766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</a:cxnLst>
              <a:rect l="l" t="t" r="r" b="b"/>
              <a:pathLst>
                <a:path w="47450" h="159766">
                  <a:moveTo>
                    <a:pt x="41393" y="159765"/>
                  </a:moveTo>
                  <a:cubicBezTo>
                    <a:pt x="41393" y="159765"/>
                    <a:pt x="47450" y="160018"/>
                    <a:pt x="47450" y="153455"/>
                  </a:cubicBezTo>
                  <a:cubicBezTo>
                    <a:pt x="47450" y="150931"/>
                    <a:pt x="47450" y="0"/>
                    <a:pt x="47450" y="0"/>
                  </a:cubicBezTo>
                  <a:lnTo>
                    <a:pt x="6057" y="0"/>
                  </a:lnTo>
                  <a:cubicBezTo>
                    <a:pt x="6057" y="0"/>
                    <a:pt x="0" y="252"/>
                    <a:pt x="0" y="7067"/>
                  </a:cubicBezTo>
                  <a:cubicBezTo>
                    <a:pt x="0" y="12115"/>
                    <a:pt x="0" y="159513"/>
                    <a:pt x="0" y="159513"/>
                  </a:cubicBezTo>
                  <a:lnTo>
                    <a:pt x="41393" y="159513"/>
                  </a:lnTo>
                  <a:close/>
                </a:path>
              </a:pathLst>
            </a:custGeom>
            <a:grpFill/>
            <a:ln w="2518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de-DE"/>
            </a:p>
          </p:txBody>
        </p:sp>
        <p:sp>
          <p:nvSpPr>
            <p:cNvPr id="27" name="Freeform 36">
              <a:extLst>
                <a:ext uri="{FF2B5EF4-FFF2-40B4-BE49-F238E27FC236}">
                  <a16:creationId xmlns:a16="http://schemas.microsoft.com/office/drawing/2014/main" id="{A798017D-8A90-46DA-3602-CC3768E16F68}"/>
                </a:ext>
              </a:extLst>
            </p:cNvPr>
            <p:cNvSpPr/>
            <p:nvPr/>
          </p:nvSpPr>
          <p:spPr>
            <a:xfrm>
              <a:off x="11032027" y="2886178"/>
              <a:ext cx="47450" cy="106511"/>
            </a:xfrm>
            <a:custGeom>
              <a:avLst/>
              <a:gdLst>
                <a:gd name="connsiteX0" fmla="*/ 41393 w 47450"/>
                <a:gd name="connsiteY0" fmla="*/ 106510 h 106511"/>
                <a:gd name="connsiteX1" fmla="*/ 47450 w 47450"/>
                <a:gd name="connsiteY1" fmla="*/ 100200 h 106511"/>
                <a:gd name="connsiteX2" fmla="*/ 47450 w 47450"/>
                <a:gd name="connsiteY2" fmla="*/ 0 h 106511"/>
                <a:gd name="connsiteX3" fmla="*/ 6057 w 47450"/>
                <a:gd name="connsiteY3" fmla="*/ 0 h 106511"/>
                <a:gd name="connsiteX4" fmla="*/ 0 w 47450"/>
                <a:gd name="connsiteY4" fmla="*/ 7067 h 106511"/>
                <a:gd name="connsiteX5" fmla="*/ 0 w 47450"/>
                <a:gd name="connsiteY5" fmla="*/ 106258 h 106511"/>
                <a:gd name="connsiteX6" fmla="*/ 41393 w 47450"/>
                <a:gd name="connsiteY6" fmla="*/ 106258 h 106511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</a:cxnLst>
              <a:rect l="l" t="t" r="r" b="b"/>
              <a:pathLst>
                <a:path w="47450" h="106511">
                  <a:moveTo>
                    <a:pt x="41393" y="106510"/>
                  </a:moveTo>
                  <a:cubicBezTo>
                    <a:pt x="41393" y="106510"/>
                    <a:pt x="47450" y="106763"/>
                    <a:pt x="47450" y="100200"/>
                  </a:cubicBezTo>
                  <a:cubicBezTo>
                    <a:pt x="47450" y="97676"/>
                    <a:pt x="47450" y="0"/>
                    <a:pt x="47450" y="0"/>
                  </a:cubicBezTo>
                  <a:lnTo>
                    <a:pt x="6057" y="0"/>
                  </a:lnTo>
                  <a:cubicBezTo>
                    <a:pt x="6057" y="0"/>
                    <a:pt x="0" y="252"/>
                    <a:pt x="0" y="7067"/>
                  </a:cubicBezTo>
                  <a:cubicBezTo>
                    <a:pt x="0" y="12115"/>
                    <a:pt x="0" y="106258"/>
                    <a:pt x="0" y="106258"/>
                  </a:cubicBezTo>
                  <a:lnTo>
                    <a:pt x="41393" y="106258"/>
                  </a:lnTo>
                  <a:close/>
                </a:path>
              </a:pathLst>
            </a:custGeom>
            <a:grpFill/>
            <a:ln w="2518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de-DE"/>
            </a:p>
          </p:txBody>
        </p:sp>
        <p:sp>
          <p:nvSpPr>
            <p:cNvPr id="28" name="Freeform 38">
              <a:extLst>
                <a:ext uri="{FF2B5EF4-FFF2-40B4-BE49-F238E27FC236}">
                  <a16:creationId xmlns:a16="http://schemas.microsoft.com/office/drawing/2014/main" id="{EA0DE9B7-F8C5-2EB6-3F3E-7448FEFD3E6F}"/>
                </a:ext>
              </a:extLst>
            </p:cNvPr>
            <p:cNvSpPr/>
            <p:nvPr/>
          </p:nvSpPr>
          <p:spPr>
            <a:xfrm>
              <a:off x="11036318" y="3095918"/>
              <a:ext cx="39121" cy="114587"/>
            </a:xfrm>
            <a:custGeom>
              <a:avLst/>
              <a:gdLst>
                <a:gd name="connsiteX0" fmla="*/ 6057 w 39121"/>
                <a:gd name="connsiteY0" fmla="*/ 0 h 114587"/>
                <a:gd name="connsiteX1" fmla="*/ 0 w 39121"/>
                <a:gd name="connsiteY1" fmla="*/ 7067 h 114587"/>
                <a:gd name="connsiteX2" fmla="*/ 0 w 39121"/>
                <a:gd name="connsiteY2" fmla="*/ 114587 h 114587"/>
                <a:gd name="connsiteX3" fmla="*/ 33064 w 39121"/>
                <a:gd name="connsiteY3" fmla="*/ 114587 h 114587"/>
                <a:gd name="connsiteX4" fmla="*/ 39121 w 39121"/>
                <a:gd name="connsiteY4" fmla="*/ 108277 h 114587"/>
                <a:gd name="connsiteX5" fmla="*/ 39121 w 39121"/>
                <a:gd name="connsiteY5" fmla="*/ 0 h 114587"/>
                <a:gd name="connsiteX6" fmla="*/ 6057 w 39121"/>
                <a:gd name="connsiteY6" fmla="*/ 0 h 114587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</a:cxnLst>
              <a:rect l="l" t="t" r="r" b="b"/>
              <a:pathLst>
                <a:path w="39121" h="114587">
                  <a:moveTo>
                    <a:pt x="6057" y="0"/>
                  </a:moveTo>
                  <a:cubicBezTo>
                    <a:pt x="6057" y="0"/>
                    <a:pt x="0" y="252"/>
                    <a:pt x="0" y="7067"/>
                  </a:cubicBezTo>
                  <a:cubicBezTo>
                    <a:pt x="0" y="12115"/>
                    <a:pt x="0" y="114587"/>
                    <a:pt x="0" y="114587"/>
                  </a:cubicBezTo>
                  <a:lnTo>
                    <a:pt x="33064" y="114587"/>
                  </a:lnTo>
                  <a:cubicBezTo>
                    <a:pt x="33064" y="114587"/>
                    <a:pt x="39121" y="114839"/>
                    <a:pt x="39121" y="108277"/>
                  </a:cubicBezTo>
                  <a:cubicBezTo>
                    <a:pt x="39121" y="105753"/>
                    <a:pt x="39121" y="0"/>
                    <a:pt x="39121" y="0"/>
                  </a:cubicBezTo>
                  <a:lnTo>
                    <a:pt x="6057" y="0"/>
                  </a:lnTo>
                  <a:close/>
                </a:path>
              </a:pathLst>
            </a:custGeom>
            <a:grpFill/>
            <a:ln w="2518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de-DE"/>
            </a:p>
          </p:txBody>
        </p:sp>
        <p:sp>
          <p:nvSpPr>
            <p:cNvPr id="29" name="Freeform 40">
              <a:extLst>
                <a:ext uri="{FF2B5EF4-FFF2-40B4-BE49-F238E27FC236}">
                  <a16:creationId xmlns:a16="http://schemas.microsoft.com/office/drawing/2014/main" id="{38CBF538-8216-4064-464A-9239EA318C72}"/>
                </a:ext>
              </a:extLst>
            </p:cNvPr>
            <p:cNvSpPr/>
            <p:nvPr/>
          </p:nvSpPr>
          <p:spPr>
            <a:xfrm>
              <a:off x="11112197" y="3095918"/>
              <a:ext cx="90260" cy="114587"/>
            </a:xfrm>
            <a:custGeom>
              <a:avLst/>
              <a:gdLst>
                <a:gd name="connsiteX0" fmla="*/ 41231 w 90260"/>
                <a:gd name="connsiteY0" fmla="*/ 0 h 114587"/>
                <a:gd name="connsiteX1" fmla="*/ 3877 w 90260"/>
                <a:gd name="connsiteY1" fmla="*/ 0 h 114587"/>
                <a:gd name="connsiteX2" fmla="*/ 848 w 90260"/>
                <a:gd name="connsiteY2" fmla="*/ 7067 h 114587"/>
                <a:gd name="connsiteX3" fmla="*/ 48803 w 90260"/>
                <a:gd name="connsiteY3" fmla="*/ 114587 h 114587"/>
                <a:gd name="connsiteX4" fmla="*/ 86157 w 90260"/>
                <a:gd name="connsiteY4" fmla="*/ 114587 h 114587"/>
                <a:gd name="connsiteX5" fmla="*/ 89438 w 90260"/>
                <a:gd name="connsiteY5" fmla="*/ 108277 h 114587"/>
                <a:gd name="connsiteX6" fmla="*/ 41231 w 90260"/>
                <a:gd name="connsiteY6" fmla="*/ 0 h 114587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</a:cxnLst>
              <a:rect l="l" t="t" r="r" b="b"/>
              <a:pathLst>
                <a:path w="90260" h="114587">
                  <a:moveTo>
                    <a:pt x="41231" y="0"/>
                  </a:moveTo>
                  <a:lnTo>
                    <a:pt x="3877" y="0"/>
                  </a:lnTo>
                  <a:cubicBezTo>
                    <a:pt x="3877" y="0"/>
                    <a:pt x="-2181" y="252"/>
                    <a:pt x="848" y="7067"/>
                  </a:cubicBezTo>
                  <a:cubicBezTo>
                    <a:pt x="3120" y="12115"/>
                    <a:pt x="48803" y="114587"/>
                    <a:pt x="48803" y="114587"/>
                  </a:cubicBezTo>
                  <a:lnTo>
                    <a:pt x="86157" y="114587"/>
                  </a:lnTo>
                  <a:cubicBezTo>
                    <a:pt x="86157" y="114587"/>
                    <a:pt x="92467" y="114839"/>
                    <a:pt x="89438" y="108277"/>
                  </a:cubicBezTo>
                  <a:cubicBezTo>
                    <a:pt x="88429" y="105753"/>
                    <a:pt x="41231" y="0"/>
                    <a:pt x="41231" y="0"/>
                  </a:cubicBezTo>
                  <a:close/>
                </a:path>
              </a:pathLst>
            </a:custGeom>
            <a:grpFill/>
            <a:ln w="2518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de-DE"/>
            </a:p>
          </p:txBody>
        </p:sp>
        <p:sp>
          <p:nvSpPr>
            <p:cNvPr id="30" name="Freeform 42">
              <a:extLst>
                <a:ext uri="{FF2B5EF4-FFF2-40B4-BE49-F238E27FC236}">
                  <a16:creationId xmlns:a16="http://schemas.microsoft.com/office/drawing/2014/main" id="{04227BAC-2340-5C1E-5FC4-A2C87CA595AC}"/>
                </a:ext>
              </a:extLst>
            </p:cNvPr>
            <p:cNvSpPr/>
            <p:nvPr/>
          </p:nvSpPr>
          <p:spPr>
            <a:xfrm>
              <a:off x="10944699" y="2939434"/>
              <a:ext cx="47449" cy="53256"/>
            </a:xfrm>
            <a:custGeom>
              <a:avLst/>
              <a:gdLst>
                <a:gd name="connsiteX0" fmla="*/ 41393 w 47449"/>
                <a:gd name="connsiteY0" fmla="*/ 53255 h 53256"/>
                <a:gd name="connsiteX1" fmla="*/ 47450 w 47449"/>
                <a:gd name="connsiteY1" fmla="*/ 46945 h 53256"/>
                <a:gd name="connsiteX2" fmla="*/ 47450 w 47449"/>
                <a:gd name="connsiteY2" fmla="*/ 0 h 53256"/>
                <a:gd name="connsiteX3" fmla="*/ 6057 w 47449"/>
                <a:gd name="connsiteY3" fmla="*/ 0 h 53256"/>
                <a:gd name="connsiteX4" fmla="*/ 0 w 47449"/>
                <a:gd name="connsiteY4" fmla="*/ 7067 h 53256"/>
                <a:gd name="connsiteX5" fmla="*/ 0 w 47449"/>
                <a:gd name="connsiteY5" fmla="*/ 53003 h 53256"/>
                <a:gd name="connsiteX6" fmla="*/ 41393 w 47449"/>
                <a:gd name="connsiteY6" fmla="*/ 53003 h 53256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</a:cxnLst>
              <a:rect l="l" t="t" r="r" b="b"/>
              <a:pathLst>
                <a:path w="47449" h="53256">
                  <a:moveTo>
                    <a:pt x="41393" y="53255"/>
                  </a:moveTo>
                  <a:cubicBezTo>
                    <a:pt x="41393" y="53255"/>
                    <a:pt x="47450" y="53507"/>
                    <a:pt x="47450" y="46945"/>
                  </a:cubicBezTo>
                  <a:cubicBezTo>
                    <a:pt x="47450" y="44421"/>
                    <a:pt x="47450" y="0"/>
                    <a:pt x="47450" y="0"/>
                  </a:cubicBezTo>
                  <a:lnTo>
                    <a:pt x="6057" y="0"/>
                  </a:lnTo>
                  <a:cubicBezTo>
                    <a:pt x="6057" y="0"/>
                    <a:pt x="0" y="252"/>
                    <a:pt x="0" y="7067"/>
                  </a:cubicBezTo>
                  <a:cubicBezTo>
                    <a:pt x="0" y="12115"/>
                    <a:pt x="0" y="53003"/>
                    <a:pt x="0" y="53003"/>
                  </a:cubicBezTo>
                  <a:lnTo>
                    <a:pt x="41393" y="53003"/>
                  </a:lnTo>
                  <a:close/>
                </a:path>
              </a:pathLst>
            </a:custGeom>
            <a:grpFill/>
            <a:ln w="2518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de-DE"/>
            </a:p>
          </p:txBody>
        </p:sp>
        <p:sp>
          <p:nvSpPr>
            <p:cNvPr id="31" name="Freeform 43">
              <a:extLst>
                <a:ext uri="{FF2B5EF4-FFF2-40B4-BE49-F238E27FC236}">
                  <a16:creationId xmlns:a16="http://schemas.microsoft.com/office/drawing/2014/main" id="{4D15BFE1-8C58-DD4C-77D9-5B6E2D1E68DD}"/>
                </a:ext>
              </a:extLst>
            </p:cNvPr>
            <p:cNvSpPr/>
            <p:nvPr/>
          </p:nvSpPr>
          <p:spPr>
            <a:xfrm>
              <a:off x="10909111" y="3095918"/>
              <a:ext cx="94395" cy="114587"/>
            </a:xfrm>
            <a:custGeom>
              <a:avLst/>
              <a:gdLst>
                <a:gd name="connsiteX0" fmla="*/ 47955 w 94395"/>
                <a:gd name="connsiteY0" fmla="*/ 7067 h 114587"/>
                <a:gd name="connsiteX1" fmla="*/ 0 w 94395"/>
                <a:gd name="connsiteY1" fmla="*/ 114587 h 114587"/>
                <a:gd name="connsiteX2" fmla="*/ 37354 w 94395"/>
                <a:gd name="connsiteY2" fmla="*/ 114587 h 114587"/>
                <a:gd name="connsiteX3" fmla="*/ 46188 w 94395"/>
                <a:gd name="connsiteY3" fmla="*/ 108277 h 114587"/>
                <a:gd name="connsiteX4" fmla="*/ 94395 w 94395"/>
                <a:gd name="connsiteY4" fmla="*/ 0 h 114587"/>
                <a:gd name="connsiteX5" fmla="*/ 57041 w 94395"/>
                <a:gd name="connsiteY5" fmla="*/ 0 h 114587"/>
                <a:gd name="connsiteX6" fmla="*/ 47955 w 94395"/>
                <a:gd name="connsiteY6" fmla="*/ 7067 h 114587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</a:cxnLst>
              <a:rect l="l" t="t" r="r" b="b"/>
              <a:pathLst>
                <a:path w="94395" h="114587">
                  <a:moveTo>
                    <a:pt x="47955" y="7067"/>
                  </a:moveTo>
                  <a:cubicBezTo>
                    <a:pt x="45683" y="12115"/>
                    <a:pt x="0" y="114587"/>
                    <a:pt x="0" y="114587"/>
                  </a:cubicBezTo>
                  <a:lnTo>
                    <a:pt x="37354" y="114587"/>
                  </a:lnTo>
                  <a:cubicBezTo>
                    <a:pt x="37354" y="114587"/>
                    <a:pt x="43412" y="114839"/>
                    <a:pt x="46188" y="108277"/>
                  </a:cubicBezTo>
                  <a:cubicBezTo>
                    <a:pt x="47198" y="105753"/>
                    <a:pt x="94395" y="0"/>
                    <a:pt x="94395" y="0"/>
                  </a:cubicBezTo>
                  <a:lnTo>
                    <a:pt x="57041" y="0"/>
                  </a:lnTo>
                  <a:cubicBezTo>
                    <a:pt x="57293" y="0"/>
                    <a:pt x="50984" y="252"/>
                    <a:pt x="47955" y="7067"/>
                  </a:cubicBezTo>
                  <a:close/>
                </a:path>
              </a:pathLst>
            </a:custGeom>
            <a:grpFill/>
            <a:ln w="2518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de-DE"/>
            </a:p>
          </p:txBody>
        </p:sp>
      </p:grpSp>
      <p:grpSp>
        <p:nvGrpSpPr>
          <p:cNvPr id="32" name="Picture 44" descr="Icon mit einer Zielscheibe und einem Pfeil, der im Zentrum steckt">
            <a:extLst>
              <a:ext uri="{FF2B5EF4-FFF2-40B4-BE49-F238E27FC236}">
                <a16:creationId xmlns:a16="http://schemas.microsoft.com/office/drawing/2014/main" id="{34F2DFCB-B826-9E28-55FE-FF3DCE8DC59E}"/>
              </a:ext>
            </a:extLst>
          </p:cNvPr>
          <p:cNvGrpSpPr/>
          <p:nvPr/>
        </p:nvGrpSpPr>
        <p:grpSpPr>
          <a:xfrm>
            <a:off x="19843631" y="5683513"/>
            <a:ext cx="1021358" cy="1020061"/>
            <a:chOff x="865479" y="3852468"/>
            <a:chExt cx="595396" cy="594639"/>
          </a:xfrm>
          <a:solidFill>
            <a:schemeClr val="bg2">
              <a:lumMod val="50000"/>
            </a:schemeClr>
          </a:solidFill>
        </p:grpSpPr>
        <p:sp>
          <p:nvSpPr>
            <p:cNvPr id="33" name="Freeform 94">
              <a:extLst>
                <a:ext uri="{FF2B5EF4-FFF2-40B4-BE49-F238E27FC236}">
                  <a16:creationId xmlns:a16="http://schemas.microsoft.com/office/drawing/2014/main" id="{CA7727A8-8665-534A-FDAB-69B9525C4D76}"/>
                </a:ext>
              </a:extLst>
            </p:cNvPr>
            <p:cNvSpPr/>
            <p:nvPr/>
          </p:nvSpPr>
          <p:spPr>
            <a:xfrm>
              <a:off x="963661" y="4025610"/>
              <a:ext cx="320539" cy="328616"/>
            </a:xfrm>
            <a:custGeom>
              <a:avLst/>
              <a:gdLst>
                <a:gd name="connsiteX0" fmla="*/ 185509 w 320539"/>
                <a:gd name="connsiteY0" fmla="*/ 48460 h 328616"/>
                <a:gd name="connsiteX1" fmla="*/ 221602 w 320539"/>
                <a:gd name="connsiteY1" fmla="*/ 12367 h 328616"/>
                <a:gd name="connsiteX2" fmla="*/ 160270 w 320539"/>
                <a:gd name="connsiteY2" fmla="*/ 0 h 328616"/>
                <a:gd name="connsiteX3" fmla="*/ 0 w 320539"/>
                <a:gd name="connsiteY3" fmla="*/ 164308 h 328616"/>
                <a:gd name="connsiteX4" fmla="*/ 160270 w 320539"/>
                <a:gd name="connsiteY4" fmla="*/ 328617 h 328616"/>
                <a:gd name="connsiteX5" fmla="*/ 320540 w 320539"/>
                <a:gd name="connsiteY5" fmla="*/ 164308 h 328616"/>
                <a:gd name="connsiteX6" fmla="*/ 309687 w 320539"/>
                <a:gd name="connsiteY6" fmla="*/ 104743 h 328616"/>
                <a:gd name="connsiteX7" fmla="*/ 271828 w 320539"/>
                <a:gd name="connsiteY7" fmla="*/ 142602 h 328616"/>
                <a:gd name="connsiteX8" fmla="*/ 273847 w 320539"/>
                <a:gd name="connsiteY8" fmla="*/ 164308 h 328616"/>
                <a:gd name="connsiteX9" fmla="*/ 160270 w 320539"/>
                <a:gd name="connsiteY9" fmla="*/ 283186 h 328616"/>
                <a:gd name="connsiteX10" fmla="*/ 46693 w 320539"/>
                <a:gd name="connsiteY10" fmla="*/ 164308 h 328616"/>
                <a:gd name="connsiteX11" fmla="*/ 160270 w 320539"/>
                <a:gd name="connsiteY11" fmla="*/ 45431 h 328616"/>
                <a:gd name="connsiteX12" fmla="*/ 185509 w 320539"/>
                <a:gd name="connsiteY12" fmla="*/ 48460 h 328616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</a:cxnLst>
              <a:rect l="l" t="t" r="r" b="b"/>
              <a:pathLst>
                <a:path w="320539" h="328616">
                  <a:moveTo>
                    <a:pt x="185509" y="48460"/>
                  </a:moveTo>
                  <a:lnTo>
                    <a:pt x="221602" y="12367"/>
                  </a:lnTo>
                  <a:cubicBezTo>
                    <a:pt x="202672" y="4291"/>
                    <a:pt x="181976" y="0"/>
                    <a:pt x="160270" y="0"/>
                  </a:cubicBezTo>
                  <a:cubicBezTo>
                    <a:pt x="71680" y="0"/>
                    <a:pt x="0" y="73699"/>
                    <a:pt x="0" y="164308"/>
                  </a:cubicBezTo>
                  <a:cubicBezTo>
                    <a:pt x="0" y="255170"/>
                    <a:pt x="71680" y="328617"/>
                    <a:pt x="160270" y="328617"/>
                  </a:cubicBezTo>
                  <a:cubicBezTo>
                    <a:pt x="248860" y="328617"/>
                    <a:pt x="320540" y="254918"/>
                    <a:pt x="320540" y="164308"/>
                  </a:cubicBezTo>
                  <a:cubicBezTo>
                    <a:pt x="320540" y="143360"/>
                    <a:pt x="316754" y="123168"/>
                    <a:pt x="309687" y="104743"/>
                  </a:cubicBezTo>
                  <a:lnTo>
                    <a:pt x="271828" y="142602"/>
                  </a:lnTo>
                  <a:cubicBezTo>
                    <a:pt x="273090" y="149669"/>
                    <a:pt x="273847" y="156989"/>
                    <a:pt x="273847" y="164308"/>
                  </a:cubicBezTo>
                  <a:cubicBezTo>
                    <a:pt x="273847" y="229931"/>
                    <a:pt x="223116" y="283186"/>
                    <a:pt x="160270" y="283186"/>
                  </a:cubicBezTo>
                  <a:cubicBezTo>
                    <a:pt x="97676" y="283186"/>
                    <a:pt x="46693" y="229931"/>
                    <a:pt x="46693" y="164308"/>
                  </a:cubicBezTo>
                  <a:cubicBezTo>
                    <a:pt x="46693" y="98686"/>
                    <a:pt x="97424" y="45431"/>
                    <a:pt x="160270" y="45431"/>
                  </a:cubicBezTo>
                  <a:cubicBezTo>
                    <a:pt x="168851" y="45431"/>
                    <a:pt x="177433" y="46440"/>
                    <a:pt x="185509" y="48460"/>
                  </a:cubicBezTo>
                  <a:close/>
                </a:path>
              </a:pathLst>
            </a:custGeom>
            <a:grpFill/>
            <a:ln w="2518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de-DE"/>
            </a:p>
          </p:txBody>
        </p:sp>
        <p:sp>
          <p:nvSpPr>
            <p:cNvPr id="34" name="Freeform 95">
              <a:extLst>
                <a:ext uri="{FF2B5EF4-FFF2-40B4-BE49-F238E27FC236}">
                  <a16:creationId xmlns:a16="http://schemas.microsoft.com/office/drawing/2014/main" id="{92926D40-F4B5-EA1C-F8A9-1CEA25E53412}"/>
                </a:ext>
              </a:extLst>
            </p:cNvPr>
            <p:cNvSpPr/>
            <p:nvPr/>
          </p:nvSpPr>
          <p:spPr>
            <a:xfrm>
              <a:off x="1116863" y="3852468"/>
              <a:ext cx="344012" cy="344012"/>
            </a:xfrm>
            <a:custGeom>
              <a:avLst/>
              <a:gdLst>
                <a:gd name="connsiteX0" fmla="*/ 0 w 344012"/>
                <a:gd name="connsiteY0" fmla="*/ 312716 h 344012"/>
                <a:gd name="connsiteX1" fmla="*/ 0 w 344012"/>
                <a:gd name="connsiteY1" fmla="*/ 312716 h 344012"/>
                <a:gd name="connsiteX2" fmla="*/ 0 w 344012"/>
                <a:gd name="connsiteY2" fmla="*/ 312716 h 344012"/>
                <a:gd name="connsiteX3" fmla="*/ 10601 w 344012"/>
                <a:gd name="connsiteY3" fmla="*/ 323064 h 344012"/>
                <a:gd name="connsiteX4" fmla="*/ 31297 w 344012"/>
                <a:gd name="connsiteY4" fmla="*/ 344013 h 344012"/>
                <a:gd name="connsiteX5" fmla="*/ 185509 w 344012"/>
                <a:gd name="connsiteY5" fmla="*/ 189800 h 344012"/>
                <a:gd name="connsiteX6" fmla="*/ 254160 w 344012"/>
                <a:gd name="connsiteY6" fmla="*/ 196615 h 344012"/>
                <a:gd name="connsiteX7" fmla="*/ 344013 w 344012"/>
                <a:gd name="connsiteY7" fmla="*/ 106763 h 344012"/>
                <a:gd name="connsiteX8" fmla="*/ 227911 w 344012"/>
                <a:gd name="connsiteY8" fmla="*/ 115596 h 344012"/>
                <a:gd name="connsiteX9" fmla="*/ 227911 w 344012"/>
                <a:gd name="connsiteY9" fmla="*/ 115092 h 344012"/>
                <a:gd name="connsiteX10" fmla="*/ 237250 w 344012"/>
                <a:gd name="connsiteY10" fmla="*/ 0 h 344012"/>
                <a:gd name="connsiteX11" fmla="*/ 147398 w 344012"/>
                <a:gd name="connsiteY11" fmla="*/ 89852 h 344012"/>
                <a:gd name="connsiteX12" fmla="*/ 154212 w 344012"/>
                <a:gd name="connsiteY12" fmla="*/ 158503 h 344012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</a:cxnLst>
              <a:rect l="l" t="t" r="r" b="b"/>
              <a:pathLst>
                <a:path w="344012" h="344012">
                  <a:moveTo>
                    <a:pt x="0" y="312716"/>
                  </a:moveTo>
                  <a:lnTo>
                    <a:pt x="0" y="312716"/>
                  </a:lnTo>
                  <a:lnTo>
                    <a:pt x="0" y="312716"/>
                  </a:lnTo>
                  <a:lnTo>
                    <a:pt x="10601" y="323064"/>
                  </a:lnTo>
                  <a:lnTo>
                    <a:pt x="31297" y="344013"/>
                  </a:lnTo>
                  <a:lnTo>
                    <a:pt x="185509" y="189800"/>
                  </a:lnTo>
                  <a:lnTo>
                    <a:pt x="254160" y="196615"/>
                  </a:lnTo>
                  <a:lnTo>
                    <a:pt x="344013" y="106763"/>
                  </a:lnTo>
                  <a:lnTo>
                    <a:pt x="227911" y="115596"/>
                  </a:lnTo>
                  <a:lnTo>
                    <a:pt x="227911" y="115092"/>
                  </a:lnTo>
                  <a:lnTo>
                    <a:pt x="237250" y="0"/>
                  </a:lnTo>
                  <a:lnTo>
                    <a:pt x="147398" y="89852"/>
                  </a:lnTo>
                  <a:lnTo>
                    <a:pt x="154212" y="158503"/>
                  </a:lnTo>
                  <a:close/>
                </a:path>
              </a:pathLst>
            </a:custGeom>
            <a:grpFill/>
            <a:ln w="2518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de-DE"/>
            </a:p>
          </p:txBody>
        </p:sp>
        <p:sp>
          <p:nvSpPr>
            <p:cNvPr id="35" name="Freeform 96">
              <a:extLst>
                <a:ext uri="{FF2B5EF4-FFF2-40B4-BE49-F238E27FC236}">
                  <a16:creationId xmlns:a16="http://schemas.microsoft.com/office/drawing/2014/main" id="{28678476-CE35-4A07-CD70-BB7B18CD867F}"/>
                </a:ext>
              </a:extLst>
            </p:cNvPr>
            <p:cNvSpPr/>
            <p:nvPr/>
          </p:nvSpPr>
          <p:spPr>
            <a:xfrm>
              <a:off x="1060075" y="4135906"/>
              <a:ext cx="117363" cy="120139"/>
            </a:xfrm>
            <a:custGeom>
              <a:avLst/>
              <a:gdLst>
                <a:gd name="connsiteX0" fmla="*/ 48712 w 117363"/>
                <a:gd name="connsiteY0" fmla="*/ 21201 h 120139"/>
                <a:gd name="connsiteX1" fmla="*/ 48712 w 117363"/>
                <a:gd name="connsiteY1" fmla="*/ 21201 h 120139"/>
                <a:gd name="connsiteX2" fmla="*/ 27511 w 117363"/>
                <a:gd name="connsiteY2" fmla="*/ 0 h 120139"/>
                <a:gd name="connsiteX3" fmla="*/ 0 w 117363"/>
                <a:gd name="connsiteY3" fmla="*/ 54265 h 120139"/>
                <a:gd name="connsiteX4" fmla="*/ 63856 w 117363"/>
                <a:gd name="connsiteY4" fmla="*/ 120139 h 120139"/>
                <a:gd name="connsiteX5" fmla="*/ 117363 w 117363"/>
                <a:gd name="connsiteY5" fmla="*/ 89852 h 120139"/>
                <a:gd name="connsiteX6" fmla="*/ 96162 w 117363"/>
                <a:gd name="connsiteY6" fmla="*/ 68651 h 120139"/>
                <a:gd name="connsiteX7" fmla="*/ 39373 w 117363"/>
                <a:gd name="connsiteY7" fmla="*/ 77737 h 120139"/>
                <a:gd name="connsiteX8" fmla="*/ 48712 w 117363"/>
                <a:gd name="connsiteY8" fmla="*/ 21201 h 120139"/>
                <a:gd name="connsiteX9" fmla="*/ 48712 w 117363"/>
                <a:gd name="connsiteY9" fmla="*/ 21201 h 120139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</a:cxnLst>
              <a:rect l="l" t="t" r="r" b="b"/>
              <a:pathLst>
                <a:path w="117363" h="120139">
                  <a:moveTo>
                    <a:pt x="48712" y="21201"/>
                  </a:moveTo>
                  <a:lnTo>
                    <a:pt x="48712" y="21201"/>
                  </a:lnTo>
                  <a:lnTo>
                    <a:pt x="27511" y="0"/>
                  </a:lnTo>
                  <a:cubicBezTo>
                    <a:pt x="10853" y="11862"/>
                    <a:pt x="0" y="31802"/>
                    <a:pt x="0" y="54265"/>
                  </a:cubicBezTo>
                  <a:cubicBezTo>
                    <a:pt x="0" y="90609"/>
                    <a:pt x="28520" y="120139"/>
                    <a:pt x="63856" y="120139"/>
                  </a:cubicBezTo>
                  <a:cubicBezTo>
                    <a:pt x="86319" y="120139"/>
                    <a:pt x="106005" y="108024"/>
                    <a:pt x="117363" y="89852"/>
                  </a:cubicBezTo>
                  <a:lnTo>
                    <a:pt x="96162" y="68651"/>
                  </a:lnTo>
                  <a:lnTo>
                    <a:pt x="39373" y="77737"/>
                  </a:lnTo>
                  <a:lnTo>
                    <a:pt x="48712" y="21201"/>
                  </a:lnTo>
                  <a:lnTo>
                    <a:pt x="48712" y="21201"/>
                  </a:lnTo>
                  <a:close/>
                </a:path>
              </a:pathLst>
            </a:custGeom>
            <a:grpFill/>
            <a:ln w="2518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de-DE"/>
            </a:p>
          </p:txBody>
        </p:sp>
        <p:sp>
          <p:nvSpPr>
            <p:cNvPr id="36" name="Freeform 97">
              <a:extLst>
                <a:ext uri="{FF2B5EF4-FFF2-40B4-BE49-F238E27FC236}">
                  <a16:creationId xmlns:a16="http://schemas.microsoft.com/office/drawing/2014/main" id="{2FAB90A8-FB4B-463B-88FE-B37FA5D6B0C5}"/>
                </a:ext>
              </a:extLst>
            </p:cNvPr>
            <p:cNvSpPr/>
            <p:nvPr/>
          </p:nvSpPr>
          <p:spPr>
            <a:xfrm>
              <a:off x="865479" y="3932981"/>
              <a:ext cx="516902" cy="514126"/>
            </a:xfrm>
            <a:custGeom>
              <a:avLst/>
              <a:gdLst>
                <a:gd name="connsiteX0" fmla="*/ 447494 w 516902"/>
                <a:gd name="connsiteY0" fmla="*/ 160270 h 514126"/>
                <a:gd name="connsiteX1" fmla="*/ 469705 w 516902"/>
                <a:gd name="connsiteY1" fmla="*/ 256937 h 514126"/>
                <a:gd name="connsiteX2" fmla="*/ 258199 w 516902"/>
                <a:gd name="connsiteY2" fmla="*/ 472986 h 514126"/>
                <a:gd name="connsiteX3" fmla="*/ 46945 w 516902"/>
                <a:gd name="connsiteY3" fmla="*/ 256937 h 514126"/>
                <a:gd name="connsiteX4" fmla="*/ 258451 w 516902"/>
                <a:gd name="connsiteY4" fmla="*/ 40888 h 514126"/>
                <a:gd name="connsiteX5" fmla="*/ 354108 w 516902"/>
                <a:gd name="connsiteY5" fmla="*/ 64361 h 514126"/>
                <a:gd name="connsiteX6" fmla="*/ 349565 w 516902"/>
                <a:gd name="connsiteY6" fmla="*/ 16406 h 514126"/>
                <a:gd name="connsiteX7" fmla="*/ 258451 w 516902"/>
                <a:gd name="connsiteY7" fmla="*/ 0 h 514126"/>
                <a:gd name="connsiteX8" fmla="*/ 0 w 516902"/>
                <a:gd name="connsiteY8" fmla="*/ 256937 h 514126"/>
                <a:gd name="connsiteX9" fmla="*/ 258451 w 516902"/>
                <a:gd name="connsiteY9" fmla="*/ 514126 h 514126"/>
                <a:gd name="connsiteX10" fmla="*/ 516902 w 516902"/>
                <a:gd name="connsiteY10" fmla="*/ 256937 h 514126"/>
                <a:gd name="connsiteX11" fmla="*/ 499992 w 516902"/>
                <a:gd name="connsiteY11" fmla="*/ 165318 h 514126"/>
                <a:gd name="connsiteX12" fmla="*/ 447494 w 516902"/>
                <a:gd name="connsiteY12" fmla="*/ 160270 h 514126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</a:cxnLst>
              <a:rect l="l" t="t" r="r" b="b"/>
              <a:pathLst>
                <a:path w="516902" h="514126">
                  <a:moveTo>
                    <a:pt x="447494" y="160270"/>
                  </a:moveTo>
                  <a:cubicBezTo>
                    <a:pt x="461628" y="189296"/>
                    <a:pt x="469705" y="222107"/>
                    <a:pt x="469705" y="256937"/>
                  </a:cubicBezTo>
                  <a:cubicBezTo>
                    <a:pt x="469705" y="376319"/>
                    <a:pt x="375057" y="472986"/>
                    <a:pt x="258199" y="472986"/>
                  </a:cubicBezTo>
                  <a:cubicBezTo>
                    <a:pt x="141340" y="472986"/>
                    <a:pt x="46945" y="376319"/>
                    <a:pt x="46945" y="256937"/>
                  </a:cubicBezTo>
                  <a:cubicBezTo>
                    <a:pt x="46945" y="137555"/>
                    <a:pt x="141593" y="40888"/>
                    <a:pt x="258451" y="40888"/>
                  </a:cubicBezTo>
                  <a:cubicBezTo>
                    <a:pt x="292777" y="40888"/>
                    <a:pt x="325335" y="49217"/>
                    <a:pt x="354108" y="64361"/>
                  </a:cubicBezTo>
                  <a:lnTo>
                    <a:pt x="349565" y="16406"/>
                  </a:lnTo>
                  <a:cubicBezTo>
                    <a:pt x="321297" y="5805"/>
                    <a:pt x="290505" y="0"/>
                    <a:pt x="258451" y="0"/>
                  </a:cubicBezTo>
                  <a:cubicBezTo>
                    <a:pt x="115596" y="-252"/>
                    <a:pt x="0" y="115092"/>
                    <a:pt x="0" y="256937"/>
                  </a:cubicBezTo>
                  <a:cubicBezTo>
                    <a:pt x="0" y="399035"/>
                    <a:pt x="115849" y="514126"/>
                    <a:pt x="258451" y="514126"/>
                  </a:cubicBezTo>
                  <a:cubicBezTo>
                    <a:pt x="401306" y="514126"/>
                    <a:pt x="516902" y="399035"/>
                    <a:pt x="516902" y="256937"/>
                  </a:cubicBezTo>
                  <a:cubicBezTo>
                    <a:pt x="516902" y="224631"/>
                    <a:pt x="510845" y="193839"/>
                    <a:pt x="499992" y="165318"/>
                  </a:cubicBezTo>
                  <a:lnTo>
                    <a:pt x="447494" y="160270"/>
                  </a:lnTo>
                  <a:close/>
                </a:path>
              </a:pathLst>
            </a:custGeom>
            <a:grpFill/>
            <a:ln w="2518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de-DE"/>
            </a:p>
          </p:txBody>
        </p:sp>
      </p:grpSp>
      <p:grpSp>
        <p:nvGrpSpPr>
          <p:cNvPr id="38" name="Picture 37" descr="Icon mit einer Rakete">
            <a:extLst>
              <a:ext uri="{FF2B5EF4-FFF2-40B4-BE49-F238E27FC236}">
                <a16:creationId xmlns:a16="http://schemas.microsoft.com/office/drawing/2014/main" id="{E121BAFF-A5AD-1E7C-871C-812573F2E71D}"/>
              </a:ext>
            </a:extLst>
          </p:cNvPr>
          <p:cNvGrpSpPr/>
          <p:nvPr/>
        </p:nvGrpSpPr>
        <p:grpSpPr>
          <a:xfrm>
            <a:off x="2677234" y="5686318"/>
            <a:ext cx="750166" cy="1094295"/>
            <a:chOff x="6839665" y="2582549"/>
            <a:chExt cx="498995" cy="727903"/>
          </a:xfrm>
          <a:solidFill>
            <a:schemeClr val="accent5"/>
          </a:solidFill>
        </p:grpSpPr>
        <p:sp>
          <p:nvSpPr>
            <p:cNvPr id="39" name="Freeform 24">
              <a:extLst>
                <a:ext uri="{FF2B5EF4-FFF2-40B4-BE49-F238E27FC236}">
                  <a16:creationId xmlns:a16="http://schemas.microsoft.com/office/drawing/2014/main" id="{8F153740-C68D-5789-0CDD-67AC0FF9F373}"/>
                </a:ext>
              </a:extLst>
            </p:cNvPr>
            <p:cNvSpPr/>
            <p:nvPr/>
          </p:nvSpPr>
          <p:spPr>
            <a:xfrm>
              <a:off x="7018360" y="2829642"/>
              <a:ext cx="138816" cy="134778"/>
            </a:xfrm>
            <a:custGeom>
              <a:avLst/>
              <a:gdLst>
                <a:gd name="connsiteX0" fmla="*/ 69408 w 138816"/>
                <a:gd name="connsiteY0" fmla="*/ 0 h 134778"/>
                <a:gd name="connsiteX1" fmla="*/ 0 w 138816"/>
                <a:gd name="connsiteY1" fmla="*/ 67389 h 134778"/>
                <a:gd name="connsiteX2" fmla="*/ 69408 w 138816"/>
                <a:gd name="connsiteY2" fmla="*/ 134778 h 134778"/>
                <a:gd name="connsiteX3" fmla="*/ 138817 w 138816"/>
                <a:gd name="connsiteY3" fmla="*/ 67389 h 134778"/>
                <a:gd name="connsiteX4" fmla="*/ 69408 w 138816"/>
                <a:gd name="connsiteY4" fmla="*/ 0 h 134778"/>
                <a:gd name="connsiteX5" fmla="*/ 69408 w 138816"/>
                <a:gd name="connsiteY5" fmla="*/ 104491 h 134778"/>
                <a:gd name="connsiteX6" fmla="*/ 34073 w 138816"/>
                <a:gd name="connsiteY6" fmla="*/ 67137 h 134778"/>
                <a:gd name="connsiteX7" fmla="*/ 69408 w 138816"/>
                <a:gd name="connsiteY7" fmla="*/ 29782 h 134778"/>
                <a:gd name="connsiteX8" fmla="*/ 104743 w 138816"/>
                <a:gd name="connsiteY8" fmla="*/ 67137 h 134778"/>
                <a:gd name="connsiteX9" fmla="*/ 69408 w 138816"/>
                <a:gd name="connsiteY9" fmla="*/ 104491 h 134778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</a:cxnLst>
              <a:rect l="l" t="t" r="r" b="b"/>
              <a:pathLst>
                <a:path w="138816" h="134778">
                  <a:moveTo>
                    <a:pt x="69408" y="0"/>
                  </a:moveTo>
                  <a:cubicBezTo>
                    <a:pt x="31044" y="0"/>
                    <a:pt x="0" y="30035"/>
                    <a:pt x="0" y="67389"/>
                  </a:cubicBezTo>
                  <a:cubicBezTo>
                    <a:pt x="0" y="104743"/>
                    <a:pt x="31044" y="134778"/>
                    <a:pt x="69408" y="134778"/>
                  </a:cubicBezTo>
                  <a:cubicBezTo>
                    <a:pt x="107772" y="134778"/>
                    <a:pt x="138817" y="104743"/>
                    <a:pt x="138817" y="67389"/>
                  </a:cubicBezTo>
                  <a:cubicBezTo>
                    <a:pt x="138817" y="30035"/>
                    <a:pt x="107772" y="0"/>
                    <a:pt x="69408" y="0"/>
                  </a:cubicBezTo>
                  <a:close/>
                  <a:moveTo>
                    <a:pt x="69408" y="104491"/>
                  </a:moveTo>
                  <a:cubicBezTo>
                    <a:pt x="49722" y="104491"/>
                    <a:pt x="34073" y="87833"/>
                    <a:pt x="34073" y="67137"/>
                  </a:cubicBezTo>
                  <a:cubicBezTo>
                    <a:pt x="34073" y="46440"/>
                    <a:pt x="49974" y="29782"/>
                    <a:pt x="69408" y="29782"/>
                  </a:cubicBezTo>
                  <a:cubicBezTo>
                    <a:pt x="89095" y="29782"/>
                    <a:pt x="104743" y="46440"/>
                    <a:pt x="104743" y="67137"/>
                  </a:cubicBezTo>
                  <a:cubicBezTo>
                    <a:pt x="104743" y="87833"/>
                    <a:pt x="89095" y="104491"/>
                    <a:pt x="69408" y="104491"/>
                  </a:cubicBezTo>
                  <a:close/>
                </a:path>
              </a:pathLst>
            </a:custGeom>
            <a:grpFill/>
            <a:ln w="2518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de-DE"/>
            </a:p>
          </p:txBody>
        </p:sp>
        <p:sp>
          <p:nvSpPr>
            <p:cNvPr id="40" name="Freeform 26">
              <a:extLst>
                <a:ext uri="{FF2B5EF4-FFF2-40B4-BE49-F238E27FC236}">
                  <a16:creationId xmlns:a16="http://schemas.microsoft.com/office/drawing/2014/main" id="{8F6A7DC0-700D-56B8-1465-9E8616A4B61B}"/>
                </a:ext>
              </a:extLst>
            </p:cNvPr>
            <p:cNvSpPr/>
            <p:nvPr/>
          </p:nvSpPr>
          <p:spPr>
            <a:xfrm>
              <a:off x="6839665" y="2582549"/>
              <a:ext cx="498995" cy="727903"/>
            </a:xfrm>
            <a:custGeom>
              <a:avLst/>
              <a:gdLst>
                <a:gd name="connsiteX0" fmla="*/ 412411 w 498995"/>
                <a:gd name="connsiteY0" fmla="*/ 419731 h 727903"/>
                <a:gd name="connsiteX1" fmla="*/ 413168 w 498995"/>
                <a:gd name="connsiteY1" fmla="*/ 396006 h 727903"/>
                <a:gd name="connsiteX2" fmla="*/ 247851 w 498995"/>
                <a:gd name="connsiteY2" fmla="*/ 0 h 727903"/>
                <a:gd name="connsiteX3" fmla="*/ 82533 w 498995"/>
                <a:gd name="connsiteY3" fmla="*/ 396006 h 727903"/>
                <a:gd name="connsiteX4" fmla="*/ 83290 w 498995"/>
                <a:gd name="connsiteY4" fmla="*/ 422002 h 727903"/>
                <a:gd name="connsiteX5" fmla="*/ 0 w 498995"/>
                <a:gd name="connsiteY5" fmla="*/ 589592 h 727903"/>
                <a:gd name="connsiteX6" fmla="*/ 51236 w 498995"/>
                <a:gd name="connsiteY6" fmla="*/ 698878 h 727903"/>
                <a:gd name="connsiteX7" fmla="*/ 153960 w 498995"/>
                <a:gd name="connsiteY7" fmla="*/ 602464 h 727903"/>
                <a:gd name="connsiteX8" fmla="*/ 153960 w 498995"/>
                <a:gd name="connsiteY8" fmla="*/ 602464 h 727903"/>
                <a:gd name="connsiteX9" fmla="*/ 195857 w 498995"/>
                <a:gd name="connsiteY9" fmla="*/ 582020 h 727903"/>
                <a:gd name="connsiteX10" fmla="*/ 191062 w 498995"/>
                <a:gd name="connsiteY10" fmla="*/ 603726 h 727903"/>
                <a:gd name="connsiteX11" fmla="*/ 247851 w 498995"/>
                <a:gd name="connsiteY11" fmla="*/ 727903 h 727903"/>
                <a:gd name="connsiteX12" fmla="*/ 303125 w 498995"/>
                <a:gd name="connsiteY12" fmla="*/ 602716 h 727903"/>
                <a:gd name="connsiteX13" fmla="*/ 298329 w 498995"/>
                <a:gd name="connsiteY13" fmla="*/ 580505 h 727903"/>
                <a:gd name="connsiteX14" fmla="*/ 340731 w 498995"/>
                <a:gd name="connsiteY14" fmla="*/ 599435 h 727903"/>
                <a:gd name="connsiteX15" fmla="*/ 342246 w 498995"/>
                <a:gd name="connsiteY15" fmla="*/ 600444 h 727903"/>
                <a:gd name="connsiteX16" fmla="*/ 342751 w 498995"/>
                <a:gd name="connsiteY16" fmla="*/ 600949 h 727903"/>
                <a:gd name="connsiteX17" fmla="*/ 447746 w 498995"/>
                <a:gd name="connsiteY17" fmla="*/ 698878 h 727903"/>
                <a:gd name="connsiteX18" fmla="*/ 498982 w 498995"/>
                <a:gd name="connsiteY18" fmla="*/ 589592 h 727903"/>
                <a:gd name="connsiteX19" fmla="*/ 412411 w 498995"/>
                <a:gd name="connsiteY19" fmla="*/ 419731 h 727903"/>
                <a:gd name="connsiteX20" fmla="*/ 111810 w 498995"/>
                <a:gd name="connsiteY20" fmla="*/ 581263 h 727903"/>
                <a:gd name="connsiteX21" fmla="*/ 55779 w 498995"/>
                <a:gd name="connsiteY21" fmla="*/ 641837 h 727903"/>
                <a:gd name="connsiteX22" fmla="*/ 39373 w 498995"/>
                <a:gd name="connsiteY22" fmla="*/ 581010 h 727903"/>
                <a:gd name="connsiteX23" fmla="*/ 87581 w 498995"/>
                <a:gd name="connsiteY23" fmla="*/ 483586 h 727903"/>
                <a:gd name="connsiteX24" fmla="*/ 93386 w 498995"/>
                <a:gd name="connsiteY24" fmla="*/ 488886 h 727903"/>
                <a:gd name="connsiteX25" fmla="*/ 95152 w 498995"/>
                <a:gd name="connsiteY25" fmla="*/ 496458 h 727903"/>
                <a:gd name="connsiteX26" fmla="*/ 117363 w 498995"/>
                <a:gd name="connsiteY26" fmla="*/ 566119 h 727903"/>
                <a:gd name="connsiteX27" fmla="*/ 111810 w 498995"/>
                <a:gd name="connsiteY27" fmla="*/ 581263 h 727903"/>
                <a:gd name="connsiteX28" fmla="*/ 248103 w 498995"/>
                <a:gd name="connsiteY28" fmla="*/ 43159 h 727903"/>
                <a:gd name="connsiteX29" fmla="*/ 308930 w 498995"/>
                <a:gd name="connsiteY29" fmla="*/ 121149 h 727903"/>
                <a:gd name="connsiteX30" fmla="*/ 247093 w 498995"/>
                <a:gd name="connsiteY30" fmla="*/ 125692 h 727903"/>
                <a:gd name="connsiteX31" fmla="*/ 185762 w 498995"/>
                <a:gd name="connsiteY31" fmla="*/ 121401 h 727903"/>
                <a:gd name="connsiteX32" fmla="*/ 248103 w 498995"/>
                <a:gd name="connsiteY32" fmla="*/ 43159 h 727903"/>
                <a:gd name="connsiteX33" fmla="*/ 248355 w 498995"/>
                <a:gd name="connsiteY33" fmla="*/ 671367 h 727903"/>
                <a:gd name="connsiteX34" fmla="*/ 227659 w 498995"/>
                <a:gd name="connsiteY34" fmla="*/ 607259 h 727903"/>
                <a:gd name="connsiteX35" fmla="*/ 246084 w 498995"/>
                <a:gd name="connsiteY35" fmla="*/ 574700 h 727903"/>
                <a:gd name="connsiteX36" fmla="*/ 247851 w 498995"/>
                <a:gd name="connsiteY36" fmla="*/ 574700 h 727903"/>
                <a:gd name="connsiteX37" fmla="*/ 249365 w 498995"/>
                <a:gd name="connsiteY37" fmla="*/ 574700 h 727903"/>
                <a:gd name="connsiteX38" fmla="*/ 268042 w 498995"/>
                <a:gd name="connsiteY38" fmla="*/ 606754 h 727903"/>
                <a:gd name="connsiteX39" fmla="*/ 248355 w 498995"/>
                <a:gd name="connsiteY39" fmla="*/ 671367 h 727903"/>
                <a:gd name="connsiteX40" fmla="*/ 345022 w 498995"/>
                <a:gd name="connsiteY40" fmla="*/ 542394 h 727903"/>
                <a:gd name="connsiteX41" fmla="*/ 329626 w 498995"/>
                <a:gd name="connsiteY41" fmla="*/ 547947 h 727903"/>
                <a:gd name="connsiteX42" fmla="*/ 247851 w 498995"/>
                <a:gd name="connsiteY42" fmla="*/ 533055 h 727903"/>
                <a:gd name="connsiteX43" fmla="*/ 170366 w 498995"/>
                <a:gd name="connsiteY43" fmla="*/ 548451 h 727903"/>
                <a:gd name="connsiteX44" fmla="*/ 155474 w 498995"/>
                <a:gd name="connsiteY44" fmla="*/ 542394 h 727903"/>
                <a:gd name="connsiteX45" fmla="*/ 123420 w 498995"/>
                <a:gd name="connsiteY45" fmla="*/ 384143 h 727903"/>
                <a:gd name="connsiteX46" fmla="*/ 168094 w 498995"/>
                <a:gd name="connsiteY46" fmla="*/ 157998 h 727903"/>
                <a:gd name="connsiteX47" fmla="*/ 246336 w 498995"/>
                <a:gd name="connsiteY47" fmla="*/ 164813 h 727903"/>
                <a:gd name="connsiteX48" fmla="*/ 325840 w 498995"/>
                <a:gd name="connsiteY48" fmla="*/ 156989 h 727903"/>
                <a:gd name="connsiteX49" fmla="*/ 372281 w 498995"/>
                <a:gd name="connsiteY49" fmla="*/ 384143 h 727903"/>
                <a:gd name="connsiteX50" fmla="*/ 345022 w 498995"/>
                <a:gd name="connsiteY50" fmla="*/ 542394 h 727903"/>
                <a:gd name="connsiteX51" fmla="*/ 438660 w 498995"/>
                <a:gd name="connsiteY51" fmla="*/ 641080 h 727903"/>
                <a:gd name="connsiteX52" fmla="*/ 382629 w 498995"/>
                <a:gd name="connsiteY52" fmla="*/ 580505 h 727903"/>
                <a:gd name="connsiteX53" fmla="*/ 377328 w 498995"/>
                <a:gd name="connsiteY53" fmla="*/ 565109 h 727903"/>
                <a:gd name="connsiteX54" fmla="*/ 379600 w 498995"/>
                <a:gd name="connsiteY54" fmla="*/ 559052 h 727903"/>
                <a:gd name="connsiteX55" fmla="*/ 402820 w 498995"/>
                <a:gd name="connsiteY55" fmla="*/ 484596 h 727903"/>
                <a:gd name="connsiteX56" fmla="*/ 406859 w 498995"/>
                <a:gd name="connsiteY56" fmla="*/ 482829 h 727903"/>
                <a:gd name="connsiteX57" fmla="*/ 455066 w 498995"/>
                <a:gd name="connsiteY57" fmla="*/ 580253 h 727903"/>
                <a:gd name="connsiteX58" fmla="*/ 438660 w 498995"/>
                <a:gd name="connsiteY58" fmla="*/ 641080 h 727903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  <a:cxn ang="0">
                  <a:pos x="connsiteX22" y="connsiteY22"/>
                </a:cxn>
                <a:cxn ang="0">
                  <a:pos x="connsiteX23" y="connsiteY23"/>
                </a:cxn>
                <a:cxn ang="0">
                  <a:pos x="connsiteX24" y="connsiteY24"/>
                </a:cxn>
                <a:cxn ang="0">
                  <a:pos x="connsiteX25" y="connsiteY25"/>
                </a:cxn>
                <a:cxn ang="0">
                  <a:pos x="connsiteX26" y="connsiteY26"/>
                </a:cxn>
                <a:cxn ang="0">
                  <a:pos x="connsiteX27" y="connsiteY27"/>
                </a:cxn>
                <a:cxn ang="0">
                  <a:pos x="connsiteX28" y="connsiteY28"/>
                </a:cxn>
                <a:cxn ang="0">
                  <a:pos x="connsiteX29" y="connsiteY29"/>
                </a:cxn>
                <a:cxn ang="0">
                  <a:pos x="connsiteX30" y="connsiteY30"/>
                </a:cxn>
                <a:cxn ang="0">
                  <a:pos x="connsiteX31" y="connsiteY31"/>
                </a:cxn>
                <a:cxn ang="0">
                  <a:pos x="connsiteX32" y="connsiteY32"/>
                </a:cxn>
                <a:cxn ang="0">
                  <a:pos x="connsiteX33" y="connsiteY33"/>
                </a:cxn>
                <a:cxn ang="0">
                  <a:pos x="connsiteX34" y="connsiteY34"/>
                </a:cxn>
                <a:cxn ang="0">
                  <a:pos x="connsiteX35" y="connsiteY35"/>
                </a:cxn>
                <a:cxn ang="0">
                  <a:pos x="connsiteX36" y="connsiteY36"/>
                </a:cxn>
                <a:cxn ang="0">
                  <a:pos x="connsiteX37" y="connsiteY37"/>
                </a:cxn>
                <a:cxn ang="0">
                  <a:pos x="connsiteX38" y="connsiteY38"/>
                </a:cxn>
                <a:cxn ang="0">
                  <a:pos x="connsiteX39" y="connsiteY39"/>
                </a:cxn>
                <a:cxn ang="0">
                  <a:pos x="connsiteX40" y="connsiteY40"/>
                </a:cxn>
                <a:cxn ang="0">
                  <a:pos x="connsiteX41" y="connsiteY41"/>
                </a:cxn>
                <a:cxn ang="0">
                  <a:pos x="connsiteX42" y="connsiteY42"/>
                </a:cxn>
                <a:cxn ang="0">
                  <a:pos x="connsiteX43" y="connsiteY43"/>
                </a:cxn>
                <a:cxn ang="0">
                  <a:pos x="connsiteX44" y="connsiteY44"/>
                </a:cxn>
                <a:cxn ang="0">
                  <a:pos x="connsiteX45" y="connsiteY45"/>
                </a:cxn>
                <a:cxn ang="0">
                  <a:pos x="connsiteX46" y="connsiteY46"/>
                </a:cxn>
                <a:cxn ang="0">
                  <a:pos x="connsiteX47" y="connsiteY47"/>
                </a:cxn>
                <a:cxn ang="0">
                  <a:pos x="connsiteX48" y="connsiteY48"/>
                </a:cxn>
                <a:cxn ang="0">
                  <a:pos x="connsiteX49" y="connsiteY49"/>
                </a:cxn>
                <a:cxn ang="0">
                  <a:pos x="connsiteX50" y="connsiteY50"/>
                </a:cxn>
                <a:cxn ang="0">
                  <a:pos x="connsiteX51" y="connsiteY51"/>
                </a:cxn>
                <a:cxn ang="0">
                  <a:pos x="connsiteX52" y="connsiteY52"/>
                </a:cxn>
                <a:cxn ang="0">
                  <a:pos x="connsiteX53" y="connsiteY53"/>
                </a:cxn>
                <a:cxn ang="0">
                  <a:pos x="connsiteX54" y="connsiteY54"/>
                </a:cxn>
                <a:cxn ang="0">
                  <a:pos x="connsiteX55" y="connsiteY55"/>
                </a:cxn>
                <a:cxn ang="0">
                  <a:pos x="connsiteX56" y="connsiteY56"/>
                </a:cxn>
                <a:cxn ang="0">
                  <a:pos x="connsiteX57" y="connsiteY57"/>
                </a:cxn>
                <a:cxn ang="0">
                  <a:pos x="connsiteX58" y="connsiteY58"/>
                </a:cxn>
              </a:cxnLst>
              <a:rect l="l" t="t" r="r" b="b"/>
              <a:pathLst>
                <a:path w="498995" h="727903">
                  <a:moveTo>
                    <a:pt x="412411" y="419731"/>
                  </a:moveTo>
                  <a:cubicBezTo>
                    <a:pt x="412916" y="411906"/>
                    <a:pt x="413168" y="403830"/>
                    <a:pt x="413168" y="396006"/>
                  </a:cubicBezTo>
                  <a:cubicBezTo>
                    <a:pt x="413168" y="165570"/>
                    <a:pt x="298834" y="0"/>
                    <a:pt x="247851" y="0"/>
                  </a:cubicBezTo>
                  <a:cubicBezTo>
                    <a:pt x="197877" y="0"/>
                    <a:pt x="82533" y="158251"/>
                    <a:pt x="82533" y="396006"/>
                  </a:cubicBezTo>
                  <a:cubicBezTo>
                    <a:pt x="82533" y="404587"/>
                    <a:pt x="82785" y="413421"/>
                    <a:pt x="83290" y="422002"/>
                  </a:cubicBezTo>
                  <a:cubicBezTo>
                    <a:pt x="51488" y="439670"/>
                    <a:pt x="0" y="512107"/>
                    <a:pt x="0" y="589592"/>
                  </a:cubicBezTo>
                  <a:cubicBezTo>
                    <a:pt x="0" y="655971"/>
                    <a:pt x="31044" y="698878"/>
                    <a:pt x="51236" y="698878"/>
                  </a:cubicBezTo>
                  <a:cubicBezTo>
                    <a:pt x="84047" y="698878"/>
                    <a:pt x="84047" y="652942"/>
                    <a:pt x="153960" y="602464"/>
                  </a:cubicBezTo>
                  <a:cubicBezTo>
                    <a:pt x="153960" y="602464"/>
                    <a:pt x="153960" y="602464"/>
                    <a:pt x="153960" y="602464"/>
                  </a:cubicBezTo>
                  <a:cubicBezTo>
                    <a:pt x="166832" y="593377"/>
                    <a:pt x="181219" y="586563"/>
                    <a:pt x="195857" y="582020"/>
                  </a:cubicBezTo>
                  <a:cubicBezTo>
                    <a:pt x="192829" y="589087"/>
                    <a:pt x="191062" y="596406"/>
                    <a:pt x="191062" y="603726"/>
                  </a:cubicBezTo>
                  <a:cubicBezTo>
                    <a:pt x="191062" y="628965"/>
                    <a:pt x="231193" y="727903"/>
                    <a:pt x="247851" y="727903"/>
                  </a:cubicBezTo>
                  <a:cubicBezTo>
                    <a:pt x="264761" y="727903"/>
                    <a:pt x="303125" y="630732"/>
                    <a:pt x="303125" y="602716"/>
                  </a:cubicBezTo>
                  <a:cubicBezTo>
                    <a:pt x="303125" y="595144"/>
                    <a:pt x="301358" y="587572"/>
                    <a:pt x="298329" y="580505"/>
                  </a:cubicBezTo>
                  <a:cubicBezTo>
                    <a:pt x="313725" y="584544"/>
                    <a:pt x="328112" y="590601"/>
                    <a:pt x="340731" y="599435"/>
                  </a:cubicBezTo>
                  <a:cubicBezTo>
                    <a:pt x="341236" y="599687"/>
                    <a:pt x="341741" y="599940"/>
                    <a:pt x="342246" y="600444"/>
                  </a:cubicBezTo>
                  <a:cubicBezTo>
                    <a:pt x="342498" y="600697"/>
                    <a:pt x="342751" y="600697"/>
                    <a:pt x="342751" y="600949"/>
                  </a:cubicBezTo>
                  <a:cubicBezTo>
                    <a:pt x="414935" y="651933"/>
                    <a:pt x="414430" y="698878"/>
                    <a:pt x="447746" y="698878"/>
                  </a:cubicBezTo>
                  <a:cubicBezTo>
                    <a:pt x="467938" y="698878"/>
                    <a:pt x="498982" y="655971"/>
                    <a:pt x="498982" y="589592"/>
                  </a:cubicBezTo>
                  <a:cubicBezTo>
                    <a:pt x="499992" y="508321"/>
                    <a:pt x="443960" y="432855"/>
                    <a:pt x="412411" y="419731"/>
                  </a:cubicBezTo>
                  <a:close/>
                  <a:moveTo>
                    <a:pt x="111810" y="581263"/>
                  </a:moveTo>
                  <a:cubicBezTo>
                    <a:pt x="69913" y="613317"/>
                    <a:pt x="62089" y="641837"/>
                    <a:pt x="55779" y="641837"/>
                  </a:cubicBezTo>
                  <a:cubicBezTo>
                    <a:pt x="48712" y="641837"/>
                    <a:pt x="39373" y="615336"/>
                    <a:pt x="39373" y="581010"/>
                  </a:cubicBezTo>
                  <a:cubicBezTo>
                    <a:pt x="39373" y="530784"/>
                    <a:pt x="74456" y="483586"/>
                    <a:pt x="87581" y="483586"/>
                  </a:cubicBezTo>
                  <a:cubicBezTo>
                    <a:pt x="87581" y="483586"/>
                    <a:pt x="92376" y="483586"/>
                    <a:pt x="93386" y="488886"/>
                  </a:cubicBezTo>
                  <a:cubicBezTo>
                    <a:pt x="93638" y="490906"/>
                    <a:pt x="94395" y="493430"/>
                    <a:pt x="95152" y="496458"/>
                  </a:cubicBezTo>
                  <a:cubicBezTo>
                    <a:pt x="100705" y="520183"/>
                    <a:pt x="108277" y="543656"/>
                    <a:pt x="117363" y="566119"/>
                  </a:cubicBezTo>
                  <a:cubicBezTo>
                    <a:pt x="119382" y="572681"/>
                    <a:pt x="117363" y="576972"/>
                    <a:pt x="111810" y="581263"/>
                  </a:cubicBezTo>
                  <a:close/>
                  <a:moveTo>
                    <a:pt x="248103" y="43159"/>
                  </a:moveTo>
                  <a:cubicBezTo>
                    <a:pt x="256180" y="43159"/>
                    <a:pt x="282428" y="71427"/>
                    <a:pt x="308930" y="121149"/>
                  </a:cubicBezTo>
                  <a:cubicBezTo>
                    <a:pt x="294291" y="123673"/>
                    <a:pt x="273847" y="125692"/>
                    <a:pt x="247093" y="125692"/>
                  </a:cubicBezTo>
                  <a:cubicBezTo>
                    <a:pt x="221602" y="125692"/>
                    <a:pt x="200905" y="123673"/>
                    <a:pt x="185762" y="121401"/>
                  </a:cubicBezTo>
                  <a:cubicBezTo>
                    <a:pt x="212263" y="70923"/>
                    <a:pt x="239522" y="43159"/>
                    <a:pt x="248103" y="43159"/>
                  </a:cubicBezTo>
                  <a:close/>
                  <a:moveTo>
                    <a:pt x="248355" y="671367"/>
                  </a:moveTo>
                  <a:cubicBezTo>
                    <a:pt x="242298" y="671367"/>
                    <a:pt x="227659" y="617607"/>
                    <a:pt x="227659" y="607259"/>
                  </a:cubicBezTo>
                  <a:cubicBezTo>
                    <a:pt x="227659" y="594135"/>
                    <a:pt x="239269" y="577224"/>
                    <a:pt x="246084" y="574700"/>
                  </a:cubicBezTo>
                  <a:cubicBezTo>
                    <a:pt x="246589" y="574700"/>
                    <a:pt x="247346" y="574700"/>
                    <a:pt x="247851" y="574700"/>
                  </a:cubicBezTo>
                  <a:cubicBezTo>
                    <a:pt x="248355" y="574700"/>
                    <a:pt x="248860" y="574700"/>
                    <a:pt x="249365" y="574700"/>
                  </a:cubicBezTo>
                  <a:cubicBezTo>
                    <a:pt x="256180" y="577224"/>
                    <a:pt x="268042" y="593125"/>
                    <a:pt x="268042" y="606754"/>
                  </a:cubicBezTo>
                  <a:cubicBezTo>
                    <a:pt x="268294" y="618617"/>
                    <a:pt x="254413" y="671367"/>
                    <a:pt x="248355" y="671367"/>
                  </a:cubicBezTo>
                  <a:close/>
                  <a:moveTo>
                    <a:pt x="345022" y="542394"/>
                  </a:moveTo>
                  <a:cubicBezTo>
                    <a:pt x="341236" y="550723"/>
                    <a:pt x="334926" y="550218"/>
                    <a:pt x="329626" y="547947"/>
                  </a:cubicBezTo>
                  <a:cubicBezTo>
                    <a:pt x="302115" y="536084"/>
                    <a:pt x="276371" y="533055"/>
                    <a:pt x="247851" y="533055"/>
                  </a:cubicBezTo>
                  <a:cubicBezTo>
                    <a:pt x="219330" y="533055"/>
                    <a:pt x="201158" y="535579"/>
                    <a:pt x="170366" y="548451"/>
                  </a:cubicBezTo>
                  <a:cubicBezTo>
                    <a:pt x="165318" y="550218"/>
                    <a:pt x="159765" y="549461"/>
                    <a:pt x="155474" y="542394"/>
                  </a:cubicBezTo>
                  <a:cubicBezTo>
                    <a:pt x="132759" y="499235"/>
                    <a:pt x="123420" y="434117"/>
                    <a:pt x="123420" y="384143"/>
                  </a:cubicBezTo>
                  <a:cubicBezTo>
                    <a:pt x="123420" y="291767"/>
                    <a:pt x="143612" y="215039"/>
                    <a:pt x="168094" y="157998"/>
                  </a:cubicBezTo>
                  <a:cubicBezTo>
                    <a:pt x="182228" y="161280"/>
                    <a:pt x="207215" y="164813"/>
                    <a:pt x="246336" y="164813"/>
                  </a:cubicBezTo>
                  <a:cubicBezTo>
                    <a:pt x="288991" y="164813"/>
                    <a:pt x="313221" y="160522"/>
                    <a:pt x="325840" y="156989"/>
                  </a:cubicBezTo>
                  <a:cubicBezTo>
                    <a:pt x="351080" y="215039"/>
                    <a:pt x="372281" y="292777"/>
                    <a:pt x="372281" y="384143"/>
                  </a:cubicBezTo>
                  <a:cubicBezTo>
                    <a:pt x="372281" y="434369"/>
                    <a:pt x="367233" y="484596"/>
                    <a:pt x="345022" y="542394"/>
                  </a:cubicBezTo>
                  <a:close/>
                  <a:moveTo>
                    <a:pt x="438660" y="641080"/>
                  </a:moveTo>
                  <a:cubicBezTo>
                    <a:pt x="432350" y="641080"/>
                    <a:pt x="424526" y="612559"/>
                    <a:pt x="382629" y="580505"/>
                  </a:cubicBezTo>
                  <a:cubicBezTo>
                    <a:pt x="377076" y="576215"/>
                    <a:pt x="374805" y="571924"/>
                    <a:pt x="377328" y="565109"/>
                  </a:cubicBezTo>
                  <a:cubicBezTo>
                    <a:pt x="378086" y="563343"/>
                    <a:pt x="378590" y="561323"/>
                    <a:pt x="379600" y="559052"/>
                  </a:cubicBezTo>
                  <a:cubicBezTo>
                    <a:pt x="389191" y="535075"/>
                    <a:pt x="397268" y="509835"/>
                    <a:pt x="402820" y="484596"/>
                  </a:cubicBezTo>
                  <a:cubicBezTo>
                    <a:pt x="404587" y="482829"/>
                    <a:pt x="406859" y="482829"/>
                    <a:pt x="406859" y="482829"/>
                  </a:cubicBezTo>
                  <a:cubicBezTo>
                    <a:pt x="419983" y="482829"/>
                    <a:pt x="455066" y="530027"/>
                    <a:pt x="455066" y="580253"/>
                  </a:cubicBezTo>
                  <a:cubicBezTo>
                    <a:pt x="455066" y="614579"/>
                    <a:pt x="445727" y="641080"/>
                    <a:pt x="438660" y="641080"/>
                  </a:cubicBezTo>
                  <a:close/>
                </a:path>
              </a:pathLst>
            </a:custGeom>
            <a:grpFill/>
            <a:ln w="2518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de-DE"/>
            </a:p>
          </p:txBody>
        </p:sp>
      </p:grpSp>
      <p:graphicFrame>
        <p:nvGraphicFramePr>
          <p:cNvPr id="7" name="Diagramm 6">
            <a:extLst>
              <a:ext uri="{FF2B5EF4-FFF2-40B4-BE49-F238E27FC236}">
                <a16:creationId xmlns:a16="http://schemas.microsoft.com/office/drawing/2014/main" id="{C7F36684-A128-5F98-D81E-BC2AD70BCBDD}"/>
              </a:ext>
            </a:extLst>
          </p:cNvPr>
          <p:cNvGraphicFramePr/>
          <p:nvPr>
            <p:extLst>
              <p:ext uri="{D42A27DB-BD31-4B8C-83A1-F6EECF244321}">
                <p14:modId xmlns:p14="http://schemas.microsoft.com/office/powerpoint/2010/main" val="3380812161"/>
              </p:ext>
            </p:extLst>
          </p:nvPr>
        </p:nvGraphicFramePr>
        <p:xfrm>
          <a:off x="900685" y="7529590"/>
          <a:ext cx="22285886" cy="789553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3" r:lo="rId4" r:qs="rId5" r:cs="rId6"/>
          </a:graphicData>
        </a:graphic>
      </p:graphicFrame>
      <p:sp>
        <p:nvSpPr>
          <p:cNvPr id="8" name="Rechteck 7">
            <a:extLst>
              <a:ext uri="{FF2B5EF4-FFF2-40B4-BE49-F238E27FC236}">
                <a16:creationId xmlns:a16="http://schemas.microsoft.com/office/drawing/2014/main" id="{E92E9773-1DFF-B07F-A863-95555E60AEC3}"/>
              </a:ext>
            </a:extLst>
          </p:cNvPr>
          <p:cNvSpPr/>
          <p:nvPr/>
        </p:nvSpPr>
        <p:spPr>
          <a:xfrm>
            <a:off x="892317" y="8322181"/>
            <a:ext cx="4320000" cy="3662989"/>
          </a:xfrm>
          <a:prstGeom prst="rect">
            <a:avLst/>
          </a:prstGeom>
          <a:solidFill>
            <a:schemeClr val="accent5"/>
          </a:solidFill>
          <a:ln>
            <a:solidFill>
              <a:schemeClr val="bg1"/>
            </a:solidFill>
          </a:ln>
          <a:effectLst>
            <a:innerShdw blurRad="127000" dist="63500" dir="16200000">
              <a:prstClr val="black">
                <a:alpha val="15000"/>
              </a:prstClr>
            </a:innerShdw>
          </a:effectLst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180000" tIns="180000" rIns="0" bIns="90000" rtlCol="0" anchor="t" anchorCtr="0"/>
          <a:lstStyle/>
          <a:p>
            <a:pPr marL="342900" indent="-342900">
              <a:spcBef>
                <a:spcPts val="600"/>
              </a:spcBef>
              <a:spcAft>
                <a:spcPts val="300"/>
              </a:spcAft>
              <a:buFont typeface="Wingdings" panose="05000000000000000000" pitchFamily="2" charset="2"/>
              <a:buChar char="§"/>
            </a:pPr>
            <a:r>
              <a:rPr lang="de-DE" sz="2200" b="1" dirty="0">
                <a:solidFill>
                  <a:schemeClr val="bg1"/>
                </a:solidFill>
                <a:effectLst/>
                <a:latin typeface="+mj-lt"/>
                <a:cs typeface="Arial" panose="020B0604020202020204" pitchFamily="34" charset="0"/>
              </a:rPr>
              <a:t>Aufzählung 1. Punkt</a:t>
            </a:r>
          </a:p>
          <a:p>
            <a:pPr marL="342900" indent="-342900">
              <a:spcBef>
                <a:spcPts val="600"/>
              </a:spcBef>
              <a:spcAft>
                <a:spcPts val="300"/>
              </a:spcAft>
              <a:buFont typeface="Wingdings" panose="05000000000000000000" pitchFamily="2" charset="2"/>
              <a:buChar char="§"/>
            </a:pPr>
            <a:r>
              <a:rPr lang="de-DE" sz="2200" b="1" dirty="0">
                <a:solidFill>
                  <a:schemeClr val="bg1"/>
                </a:solidFill>
                <a:effectLst/>
                <a:latin typeface="+mj-lt"/>
                <a:cs typeface="Arial" panose="020B0604020202020204" pitchFamily="34" charset="0"/>
              </a:rPr>
              <a:t>Aufzählung 2. Punkt</a:t>
            </a:r>
          </a:p>
          <a:p>
            <a:pPr marL="342900" indent="-342900">
              <a:spcBef>
                <a:spcPts val="600"/>
              </a:spcBef>
              <a:spcAft>
                <a:spcPts val="300"/>
              </a:spcAft>
              <a:buFont typeface="Wingdings" panose="05000000000000000000" pitchFamily="2" charset="2"/>
              <a:buChar char="§"/>
            </a:pPr>
            <a:r>
              <a:rPr lang="de-DE" sz="2200" b="1" dirty="0">
                <a:solidFill>
                  <a:schemeClr val="bg1"/>
                </a:solidFill>
                <a:effectLst/>
                <a:latin typeface="+mj-lt"/>
                <a:cs typeface="Arial" panose="020B0604020202020204" pitchFamily="34" charset="0"/>
              </a:rPr>
              <a:t>Aufzählung 3. Punkt</a:t>
            </a:r>
          </a:p>
          <a:p>
            <a:pPr>
              <a:spcBef>
                <a:spcPts val="600"/>
              </a:spcBef>
              <a:spcAft>
                <a:spcPts val="300"/>
              </a:spcAft>
            </a:pPr>
            <a:r>
              <a:rPr lang="de-DE" sz="2200" dirty="0" err="1">
                <a:effectLst/>
                <a:cs typeface="Arial" panose="020B0604020202020204" pitchFamily="34" charset="0"/>
              </a:rPr>
              <a:t>Ihicaeperi</a:t>
            </a:r>
            <a:r>
              <a:rPr lang="de-DE" sz="2200" dirty="0">
                <a:effectLst/>
                <a:cs typeface="Arial" panose="020B0604020202020204" pitchFamily="34" charset="0"/>
              </a:rPr>
              <a:t> </a:t>
            </a:r>
            <a:r>
              <a:rPr lang="de-DE" sz="2200" dirty="0" err="1">
                <a:effectLst/>
                <a:cs typeface="Arial" panose="020B0604020202020204" pitchFamily="34" charset="0"/>
              </a:rPr>
              <a:t>reritatus</a:t>
            </a:r>
            <a:r>
              <a:rPr lang="de-DE" sz="2200" dirty="0">
                <a:effectLst/>
                <a:cs typeface="Arial" panose="020B0604020202020204" pitchFamily="34" charset="0"/>
              </a:rPr>
              <a:t> </a:t>
            </a:r>
            <a:r>
              <a:rPr lang="de-DE" sz="2200" dirty="0" err="1">
                <a:effectLst/>
                <a:cs typeface="Arial" panose="020B0604020202020204" pitchFamily="34" charset="0"/>
              </a:rPr>
              <a:t>eicto</a:t>
            </a:r>
            <a:r>
              <a:rPr lang="de-DE" sz="2200" dirty="0">
                <a:effectLst/>
                <a:cs typeface="Arial" panose="020B0604020202020204" pitchFamily="34" charset="0"/>
              </a:rPr>
              <a:t> </a:t>
            </a:r>
            <a:r>
              <a:rPr lang="de-DE" sz="2200" dirty="0" err="1">
                <a:effectLst/>
                <a:cs typeface="Arial" panose="020B0604020202020204" pitchFamily="34" charset="0"/>
              </a:rPr>
              <a:t>quiaest</a:t>
            </a:r>
            <a:r>
              <a:rPr lang="de-DE" sz="2200" dirty="0">
                <a:effectLst/>
                <a:cs typeface="Arial" panose="020B0604020202020204" pitchFamily="34" charset="0"/>
              </a:rPr>
              <a:t> </a:t>
            </a:r>
            <a:r>
              <a:rPr lang="de-DE" sz="2200" dirty="0" err="1">
                <a:effectLst/>
                <a:cs typeface="Arial" panose="020B0604020202020204" pitchFamily="34" charset="0"/>
              </a:rPr>
              <a:t>explit</a:t>
            </a:r>
            <a:r>
              <a:rPr lang="de-DE" sz="2200" dirty="0">
                <a:effectLst/>
                <a:cs typeface="Arial" panose="020B0604020202020204" pitchFamily="34" charset="0"/>
              </a:rPr>
              <a:t> </a:t>
            </a:r>
            <a:r>
              <a:rPr lang="de-DE" sz="2200" dirty="0" err="1">
                <a:effectLst/>
                <a:cs typeface="Arial" panose="020B0604020202020204" pitchFamily="34" charset="0"/>
              </a:rPr>
              <a:t>omnim</a:t>
            </a:r>
            <a:r>
              <a:rPr lang="de-DE" sz="2200" dirty="0">
                <a:effectLst/>
                <a:cs typeface="Arial" panose="020B0604020202020204" pitchFamily="34" charset="0"/>
              </a:rPr>
              <a:t> et, </a:t>
            </a:r>
            <a:r>
              <a:rPr lang="de-DE" sz="2200" dirty="0" err="1">
                <a:effectLst/>
                <a:cs typeface="Arial" panose="020B0604020202020204" pitchFamily="34" charset="0"/>
              </a:rPr>
              <a:t>eictoremquis</a:t>
            </a:r>
            <a:r>
              <a:rPr lang="de-DE" sz="2200" dirty="0">
                <a:effectLst/>
                <a:cs typeface="Arial" panose="020B0604020202020204" pitchFamily="34" charset="0"/>
              </a:rPr>
              <a:t> </a:t>
            </a:r>
            <a:r>
              <a:rPr lang="de-DE" sz="2200" dirty="0" err="1">
                <a:effectLst/>
                <a:cs typeface="Arial" panose="020B0604020202020204" pitchFamily="34" charset="0"/>
              </a:rPr>
              <a:t>reriti</a:t>
            </a:r>
            <a:r>
              <a:rPr lang="de-DE" sz="2200" dirty="0">
                <a:effectLst/>
                <a:cs typeface="Arial" panose="020B0604020202020204" pitchFamily="34" charset="0"/>
              </a:rPr>
              <a:t> unt.</a:t>
            </a:r>
          </a:p>
          <a:p>
            <a:pPr>
              <a:spcBef>
                <a:spcPts val="600"/>
              </a:spcBef>
              <a:spcAft>
                <a:spcPts val="300"/>
              </a:spcAft>
            </a:pPr>
            <a:r>
              <a:rPr lang="de-DE" sz="2200" dirty="0">
                <a:effectLst/>
                <a:cs typeface="Arial" panose="020B0604020202020204" pitchFamily="34" charset="0"/>
              </a:rPr>
              <a:t>Dis </a:t>
            </a:r>
            <a:r>
              <a:rPr lang="de-DE" sz="2200" dirty="0" err="1">
                <a:effectLst/>
                <a:cs typeface="Arial" panose="020B0604020202020204" pitchFamily="34" charset="0"/>
              </a:rPr>
              <a:t>quisimuscium</a:t>
            </a:r>
            <a:r>
              <a:rPr lang="de-DE" sz="2200" dirty="0">
                <a:effectLst/>
                <a:cs typeface="Arial" panose="020B0604020202020204" pitchFamily="34" charset="0"/>
              </a:rPr>
              <a:t> </a:t>
            </a:r>
            <a:r>
              <a:rPr lang="de-DE" sz="2200" dirty="0" err="1">
                <a:effectLst/>
                <a:cs typeface="Arial" panose="020B0604020202020204" pitchFamily="34" charset="0"/>
              </a:rPr>
              <a:t>qui</a:t>
            </a:r>
            <a:r>
              <a:rPr lang="de-DE" sz="2200" dirty="0">
                <a:effectLst/>
                <a:cs typeface="Arial" panose="020B0604020202020204" pitchFamily="34" charset="0"/>
              </a:rPr>
              <a:t> </a:t>
            </a:r>
            <a:r>
              <a:rPr lang="de-DE" sz="2200" dirty="0" err="1">
                <a:effectLst/>
                <a:cs typeface="Arial" panose="020B0604020202020204" pitchFamily="34" charset="0"/>
              </a:rPr>
              <a:t>ut</a:t>
            </a:r>
            <a:r>
              <a:rPr lang="de-DE" sz="2200" dirty="0">
                <a:effectLst/>
                <a:cs typeface="Arial" panose="020B0604020202020204" pitchFamily="34" charset="0"/>
              </a:rPr>
              <a:t> </a:t>
            </a:r>
            <a:br>
              <a:rPr lang="de-DE" sz="2200" dirty="0">
                <a:effectLst/>
                <a:cs typeface="Arial" panose="020B0604020202020204" pitchFamily="34" charset="0"/>
              </a:rPr>
            </a:br>
            <a:r>
              <a:rPr lang="de-DE" sz="2200" dirty="0" err="1">
                <a:effectLst/>
                <a:cs typeface="Arial" panose="020B0604020202020204" pitchFamily="34" charset="0"/>
              </a:rPr>
              <a:t>perum</a:t>
            </a:r>
            <a:r>
              <a:rPr lang="de-DE" sz="2200" dirty="0">
                <a:effectLst/>
                <a:cs typeface="Arial" panose="020B0604020202020204" pitchFamily="34" charset="0"/>
              </a:rPr>
              <a:t> </a:t>
            </a:r>
            <a:r>
              <a:rPr lang="de-DE" sz="2200" dirty="0" err="1">
                <a:effectLst/>
                <a:cs typeface="Arial" panose="020B0604020202020204" pitchFamily="34" charset="0"/>
              </a:rPr>
              <a:t>simi</a:t>
            </a:r>
            <a:r>
              <a:rPr lang="de-DE" sz="2200" dirty="0">
                <a:effectLst/>
                <a:cs typeface="Arial" panose="020B0604020202020204" pitchFamily="34" charset="0"/>
              </a:rPr>
              <a:t>, </a:t>
            </a:r>
            <a:r>
              <a:rPr lang="de-DE" sz="2200" dirty="0" err="1">
                <a:effectLst/>
                <a:cs typeface="Arial" panose="020B0604020202020204" pitchFamily="34" charset="0"/>
              </a:rPr>
              <a:t>sit</a:t>
            </a:r>
            <a:r>
              <a:rPr lang="de-DE" sz="2200" dirty="0">
                <a:effectLst/>
                <a:cs typeface="Arial" panose="020B0604020202020204" pitchFamily="34" charset="0"/>
              </a:rPr>
              <a:t>, </a:t>
            </a:r>
            <a:r>
              <a:rPr lang="de-DE" sz="2200" dirty="0" err="1">
                <a:effectLst/>
                <a:cs typeface="Arial" panose="020B0604020202020204" pitchFamily="34" charset="0"/>
              </a:rPr>
              <a:t>quaerci</a:t>
            </a:r>
            <a:r>
              <a:rPr lang="de-DE" sz="2200" dirty="0">
                <a:effectLst/>
                <a:cs typeface="Arial" panose="020B0604020202020204" pitchFamily="34" charset="0"/>
              </a:rPr>
              <a:t>.</a:t>
            </a:r>
          </a:p>
        </p:txBody>
      </p:sp>
      <p:sp>
        <p:nvSpPr>
          <p:cNvPr id="45" name="Rechteck 44">
            <a:extLst>
              <a:ext uri="{FF2B5EF4-FFF2-40B4-BE49-F238E27FC236}">
                <a16:creationId xmlns:a16="http://schemas.microsoft.com/office/drawing/2014/main" id="{ABE9C541-FF71-EEC2-74A7-2CD2B793EE56}"/>
              </a:ext>
            </a:extLst>
          </p:cNvPr>
          <p:cNvSpPr/>
          <p:nvPr/>
        </p:nvSpPr>
        <p:spPr>
          <a:xfrm>
            <a:off x="5147198" y="8322181"/>
            <a:ext cx="4320000" cy="3662989"/>
          </a:xfrm>
          <a:prstGeom prst="rect">
            <a:avLst/>
          </a:prstGeom>
          <a:solidFill>
            <a:schemeClr val="accent1"/>
          </a:solidFill>
          <a:ln>
            <a:solidFill>
              <a:schemeClr val="bg1"/>
            </a:solidFill>
          </a:ln>
          <a:effectLst>
            <a:innerShdw blurRad="127000" dist="63500" dir="16200000">
              <a:prstClr val="black">
                <a:alpha val="15000"/>
              </a:prstClr>
            </a:innerShdw>
          </a:effectLst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180000" tIns="180000" rIns="0" bIns="90000" rtlCol="0" anchor="t" anchorCtr="0"/>
          <a:lstStyle/>
          <a:p>
            <a:pPr marL="342900" indent="-342900">
              <a:spcBef>
                <a:spcPts val="600"/>
              </a:spcBef>
              <a:spcAft>
                <a:spcPts val="300"/>
              </a:spcAft>
              <a:buFont typeface="Wingdings" panose="05000000000000000000" pitchFamily="2" charset="2"/>
              <a:buChar char="§"/>
            </a:pPr>
            <a:r>
              <a:rPr lang="de-DE" sz="2200" b="1" dirty="0">
                <a:solidFill>
                  <a:schemeClr val="bg1"/>
                </a:solidFill>
                <a:effectLst/>
                <a:latin typeface="+mj-lt"/>
                <a:cs typeface="Arial" panose="020B0604020202020204" pitchFamily="34" charset="0"/>
              </a:rPr>
              <a:t>Aufzählung 1. Punkt</a:t>
            </a:r>
            <a:endParaRPr lang="de-DE" sz="2200" dirty="0">
              <a:solidFill>
                <a:schemeClr val="bg1"/>
              </a:solidFill>
              <a:effectLst/>
              <a:latin typeface="+mj-lt"/>
              <a:cs typeface="Arial" panose="020B0604020202020204" pitchFamily="34" charset="0"/>
            </a:endParaRPr>
          </a:p>
          <a:p>
            <a:pPr marL="342900" indent="-342900">
              <a:spcBef>
                <a:spcPts val="600"/>
              </a:spcBef>
              <a:spcAft>
                <a:spcPts val="300"/>
              </a:spcAft>
              <a:buFont typeface="Wingdings" panose="05000000000000000000" pitchFamily="2" charset="2"/>
              <a:buChar char="§"/>
            </a:pPr>
            <a:r>
              <a:rPr lang="de-DE" sz="2200" b="1" dirty="0">
                <a:solidFill>
                  <a:schemeClr val="bg1"/>
                </a:solidFill>
                <a:effectLst/>
                <a:latin typeface="+mj-lt"/>
                <a:cs typeface="Arial" panose="020B0604020202020204" pitchFamily="34" charset="0"/>
              </a:rPr>
              <a:t>Aufzählung 2. Punkt</a:t>
            </a:r>
            <a:endParaRPr lang="de-DE" sz="2200" dirty="0">
              <a:solidFill>
                <a:schemeClr val="bg1"/>
              </a:solidFill>
              <a:effectLst/>
              <a:latin typeface="+mj-lt"/>
              <a:cs typeface="Arial" panose="020B0604020202020204" pitchFamily="34" charset="0"/>
            </a:endParaRPr>
          </a:p>
          <a:p>
            <a:pPr marL="342900" indent="-342900">
              <a:spcBef>
                <a:spcPts val="600"/>
              </a:spcBef>
              <a:spcAft>
                <a:spcPts val="300"/>
              </a:spcAft>
              <a:buFont typeface="Wingdings" panose="05000000000000000000" pitchFamily="2" charset="2"/>
              <a:buChar char="§"/>
            </a:pPr>
            <a:r>
              <a:rPr lang="de-DE" sz="2200" b="1" dirty="0">
                <a:solidFill>
                  <a:schemeClr val="bg1"/>
                </a:solidFill>
                <a:effectLst/>
                <a:latin typeface="+mj-lt"/>
                <a:cs typeface="Arial" panose="020B0604020202020204" pitchFamily="34" charset="0"/>
              </a:rPr>
              <a:t>Aufzählung 3. Punkt</a:t>
            </a:r>
            <a:endParaRPr lang="de-DE" sz="2200" dirty="0">
              <a:solidFill>
                <a:schemeClr val="bg1"/>
              </a:solidFill>
              <a:effectLst/>
              <a:latin typeface="+mj-lt"/>
              <a:cs typeface="Arial" panose="020B0604020202020204" pitchFamily="34" charset="0"/>
            </a:endParaRPr>
          </a:p>
        </p:txBody>
      </p:sp>
      <p:sp>
        <p:nvSpPr>
          <p:cNvPr id="46" name="Rechteck 45">
            <a:extLst>
              <a:ext uri="{FF2B5EF4-FFF2-40B4-BE49-F238E27FC236}">
                <a16:creationId xmlns:a16="http://schemas.microsoft.com/office/drawing/2014/main" id="{CA41FCAE-4EAF-0AD5-3251-37E648B8432A}"/>
              </a:ext>
            </a:extLst>
          </p:cNvPr>
          <p:cNvSpPr/>
          <p:nvPr/>
        </p:nvSpPr>
        <p:spPr>
          <a:xfrm>
            <a:off x="9375582" y="8322181"/>
            <a:ext cx="4320000" cy="3662989"/>
          </a:xfrm>
          <a:prstGeom prst="rect">
            <a:avLst/>
          </a:prstGeom>
          <a:solidFill>
            <a:schemeClr val="accent3"/>
          </a:solidFill>
          <a:ln>
            <a:solidFill>
              <a:schemeClr val="bg1"/>
            </a:solidFill>
          </a:ln>
          <a:effectLst>
            <a:innerShdw blurRad="127000" dist="63500" dir="16200000">
              <a:prstClr val="black">
                <a:alpha val="15000"/>
              </a:prstClr>
            </a:innerShdw>
          </a:effectLst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180000" tIns="180000" rIns="0" bIns="90000" rtlCol="0" anchor="t" anchorCtr="0"/>
          <a:lstStyle/>
          <a:p>
            <a:pPr>
              <a:spcBef>
                <a:spcPts val="600"/>
              </a:spcBef>
              <a:spcAft>
                <a:spcPts val="300"/>
              </a:spcAft>
            </a:pPr>
            <a:r>
              <a:rPr lang="de-DE" sz="2200" dirty="0" err="1">
                <a:effectLst/>
                <a:cs typeface="Arial" panose="020B0604020202020204" pitchFamily="34" charset="0"/>
              </a:rPr>
              <a:t>Ihicaeperi</a:t>
            </a:r>
            <a:r>
              <a:rPr lang="de-DE" sz="2200" dirty="0">
                <a:effectLst/>
                <a:cs typeface="Arial" panose="020B0604020202020204" pitchFamily="34" charset="0"/>
              </a:rPr>
              <a:t> </a:t>
            </a:r>
            <a:r>
              <a:rPr lang="de-DE" sz="2200" dirty="0" err="1">
                <a:effectLst/>
                <a:cs typeface="Arial" panose="020B0604020202020204" pitchFamily="34" charset="0"/>
              </a:rPr>
              <a:t>reritatus</a:t>
            </a:r>
            <a:r>
              <a:rPr lang="de-DE" sz="2200" dirty="0">
                <a:effectLst/>
                <a:cs typeface="Arial" panose="020B0604020202020204" pitchFamily="34" charset="0"/>
              </a:rPr>
              <a:t> </a:t>
            </a:r>
            <a:r>
              <a:rPr lang="de-DE" sz="2200" dirty="0" err="1">
                <a:effectLst/>
                <a:cs typeface="Arial" panose="020B0604020202020204" pitchFamily="34" charset="0"/>
              </a:rPr>
              <a:t>eicto</a:t>
            </a:r>
            <a:r>
              <a:rPr lang="de-DE" sz="2200" dirty="0">
                <a:effectLst/>
                <a:cs typeface="Arial" panose="020B0604020202020204" pitchFamily="34" charset="0"/>
              </a:rPr>
              <a:t> </a:t>
            </a:r>
            <a:r>
              <a:rPr lang="de-DE" sz="2200" dirty="0" err="1">
                <a:effectLst/>
                <a:cs typeface="Arial" panose="020B0604020202020204" pitchFamily="34" charset="0"/>
              </a:rPr>
              <a:t>quiaest</a:t>
            </a:r>
            <a:r>
              <a:rPr lang="de-DE" sz="2200" dirty="0">
                <a:effectLst/>
                <a:cs typeface="Arial" panose="020B0604020202020204" pitchFamily="34" charset="0"/>
              </a:rPr>
              <a:t> </a:t>
            </a:r>
            <a:r>
              <a:rPr lang="de-DE" sz="2200" dirty="0" err="1">
                <a:effectLst/>
                <a:cs typeface="Arial" panose="020B0604020202020204" pitchFamily="34" charset="0"/>
              </a:rPr>
              <a:t>explit</a:t>
            </a:r>
            <a:r>
              <a:rPr lang="de-DE" sz="2200" dirty="0">
                <a:effectLst/>
                <a:cs typeface="Arial" panose="020B0604020202020204" pitchFamily="34" charset="0"/>
              </a:rPr>
              <a:t> </a:t>
            </a:r>
            <a:r>
              <a:rPr lang="de-DE" sz="2200" dirty="0" err="1">
                <a:effectLst/>
                <a:cs typeface="Arial" panose="020B0604020202020204" pitchFamily="34" charset="0"/>
              </a:rPr>
              <a:t>omnim</a:t>
            </a:r>
            <a:r>
              <a:rPr lang="de-DE" sz="2200" dirty="0">
                <a:effectLst/>
                <a:cs typeface="Arial" panose="020B0604020202020204" pitchFamily="34" charset="0"/>
              </a:rPr>
              <a:t> et, </a:t>
            </a:r>
            <a:r>
              <a:rPr lang="de-DE" sz="2200" dirty="0" err="1">
                <a:effectLst/>
                <a:cs typeface="Arial" panose="020B0604020202020204" pitchFamily="34" charset="0"/>
              </a:rPr>
              <a:t>eictoremquis</a:t>
            </a:r>
            <a:r>
              <a:rPr lang="de-DE" sz="2200" dirty="0">
                <a:effectLst/>
                <a:cs typeface="Arial" panose="020B0604020202020204" pitchFamily="34" charset="0"/>
              </a:rPr>
              <a:t> </a:t>
            </a:r>
            <a:r>
              <a:rPr lang="de-DE" sz="2200" dirty="0" err="1">
                <a:effectLst/>
                <a:cs typeface="Arial" panose="020B0604020202020204" pitchFamily="34" charset="0"/>
              </a:rPr>
              <a:t>reriti</a:t>
            </a:r>
            <a:r>
              <a:rPr lang="de-DE" sz="2200" dirty="0">
                <a:effectLst/>
                <a:cs typeface="Arial" panose="020B0604020202020204" pitchFamily="34" charset="0"/>
              </a:rPr>
              <a:t> unt.</a:t>
            </a:r>
          </a:p>
          <a:p>
            <a:pPr>
              <a:spcBef>
                <a:spcPts val="600"/>
              </a:spcBef>
              <a:spcAft>
                <a:spcPts val="300"/>
              </a:spcAft>
            </a:pPr>
            <a:r>
              <a:rPr lang="de-DE" sz="2200" dirty="0">
                <a:effectLst/>
                <a:cs typeface="Arial" panose="020B0604020202020204" pitchFamily="34" charset="0"/>
              </a:rPr>
              <a:t>Dis </a:t>
            </a:r>
            <a:r>
              <a:rPr lang="de-DE" sz="2200" dirty="0" err="1">
                <a:effectLst/>
                <a:cs typeface="Arial" panose="020B0604020202020204" pitchFamily="34" charset="0"/>
              </a:rPr>
              <a:t>quisimuscium</a:t>
            </a:r>
            <a:r>
              <a:rPr lang="de-DE" sz="2200" dirty="0">
                <a:effectLst/>
                <a:cs typeface="Arial" panose="020B0604020202020204" pitchFamily="34" charset="0"/>
              </a:rPr>
              <a:t> </a:t>
            </a:r>
            <a:r>
              <a:rPr lang="de-DE" sz="2200" dirty="0" err="1">
                <a:effectLst/>
                <a:cs typeface="Arial" panose="020B0604020202020204" pitchFamily="34" charset="0"/>
              </a:rPr>
              <a:t>qui</a:t>
            </a:r>
            <a:r>
              <a:rPr lang="de-DE" sz="2200" dirty="0">
                <a:effectLst/>
                <a:cs typeface="Arial" panose="020B0604020202020204" pitchFamily="34" charset="0"/>
              </a:rPr>
              <a:t> </a:t>
            </a:r>
            <a:r>
              <a:rPr lang="de-DE" sz="2200" dirty="0" err="1">
                <a:effectLst/>
                <a:cs typeface="Arial" panose="020B0604020202020204" pitchFamily="34" charset="0"/>
              </a:rPr>
              <a:t>ut</a:t>
            </a:r>
            <a:r>
              <a:rPr lang="de-DE" sz="2200" dirty="0">
                <a:effectLst/>
                <a:cs typeface="Arial" panose="020B0604020202020204" pitchFamily="34" charset="0"/>
              </a:rPr>
              <a:t> </a:t>
            </a:r>
            <a:br>
              <a:rPr lang="de-DE" sz="2200" dirty="0">
                <a:effectLst/>
                <a:cs typeface="Arial" panose="020B0604020202020204" pitchFamily="34" charset="0"/>
              </a:rPr>
            </a:br>
            <a:r>
              <a:rPr lang="de-DE" sz="2200" dirty="0" err="1">
                <a:effectLst/>
                <a:cs typeface="Arial" panose="020B0604020202020204" pitchFamily="34" charset="0"/>
              </a:rPr>
              <a:t>perum</a:t>
            </a:r>
            <a:r>
              <a:rPr lang="de-DE" sz="2200" dirty="0">
                <a:effectLst/>
                <a:cs typeface="Arial" panose="020B0604020202020204" pitchFamily="34" charset="0"/>
              </a:rPr>
              <a:t> </a:t>
            </a:r>
            <a:r>
              <a:rPr lang="de-DE" sz="2200" dirty="0" err="1">
                <a:effectLst/>
                <a:cs typeface="Arial" panose="020B0604020202020204" pitchFamily="34" charset="0"/>
              </a:rPr>
              <a:t>simi</a:t>
            </a:r>
            <a:r>
              <a:rPr lang="de-DE" sz="2200" dirty="0">
                <a:effectLst/>
                <a:cs typeface="Arial" panose="020B0604020202020204" pitchFamily="34" charset="0"/>
              </a:rPr>
              <a:t>, </a:t>
            </a:r>
            <a:r>
              <a:rPr lang="de-DE" sz="2200" dirty="0" err="1">
                <a:effectLst/>
                <a:cs typeface="Arial" panose="020B0604020202020204" pitchFamily="34" charset="0"/>
              </a:rPr>
              <a:t>sit</a:t>
            </a:r>
            <a:r>
              <a:rPr lang="de-DE" sz="2200" dirty="0">
                <a:effectLst/>
                <a:cs typeface="Arial" panose="020B0604020202020204" pitchFamily="34" charset="0"/>
              </a:rPr>
              <a:t>, </a:t>
            </a:r>
            <a:r>
              <a:rPr lang="de-DE" sz="2200" dirty="0" err="1">
                <a:effectLst/>
                <a:cs typeface="Arial" panose="020B0604020202020204" pitchFamily="34" charset="0"/>
              </a:rPr>
              <a:t>quaercil</a:t>
            </a:r>
            <a:r>
              <a:rPr lang="de-DE" sz="2200" dirty="0">
                <a:effectLst/>
                <a:cs typeface="Arial" panose="020B0604020202020204" pitchFamily="34" charset="0"/>
              </a:rPr>
              <a:t> </a:t>
            </a:r>
            <a:r>
              <a:rPr lang="de-DE" sz="2200" dirty="0" err="1">
                <a:effectLst/>
                <a:cs typeface="Arial" panose="020B0604020202020204" pitchFamily="34" charset="0"/>
              </a:rPr>
              <a:t>idemolo</a:t>
            </a:r>
            <a:r>
              <a:rPr lang="de-DE" sz="2200" dirty="0">
                <a:effectLst/>
                <a:cs typeface="Arial" panose="020B0604020202020204" pitchFamily="34" charset="0"/>
              </a:rPr>
              <a:t> </a:t>
            </a:r>
            <a:r>
              <a:rPr lang="de-DE" sz="2200" dirty="0" err="1">
                <a:effectLst/>
                <a:cs typeface="Arial" panose="020B0604020202020204" pitchFamily="34" charset="0"/>
              </a:rPr>
              <a:t>reptur</a:t>
            </a:r>
            <a:r>
              <a:rPr lang="de-DE" sz="2200" dirty="0">
                <a:effectLst/>
                <a:cs typeface="Arial" panose="020B0604020202020204" pitchFamily="34" charset="0"/>
              </a:rPr>
              <a:t>.</a:t>
            </a:r>
          </a:p>
          <a:p>
            <a:pPr>
              <a:spcBef>
                <a:spcPts val="600"/>
              </a:spcBef>
              <a:spcAft>
                <a:spcPts val="300"/>
              </a:spcAft>
            </a:pPr>
            <a:r>
              <a:rPr lang="de-DE" sz="2200" dirty="0" err="1">
                <a:effectLst/>
                <a:cs typeface="Arial" panose="020B0604020202020204" pitchFamily="34" charset="0"/>
              </a:rPr>
              <a:t>Ihicaeperi</a:t>
            </a:r>
            <a:r>
              <a:rPr lang="de-DE" sz="2200" dirty="0">
                <a:effectLst/>
                <a:cs typeface="Arial" panose="020B0604020202020204" pitchFamily="34" charset="0"/>
              </a:rPr>
              <a:t> </a:t>
            </a:r>
            <a:r>
              <a:rPr lang="de-DE" sz="2200" dirty="0" err="1">
                <a:effectLst/>
                <a:cs typeface="Arial" panose="020B0604020202020204" pitchFamily="34" charset="0"/>
              </a:rPr>
              <a:t>reritatus</a:t>
            </a:r>
            <a:r>
              <a:rPr lang="de-DE" sz="2200" dirty="0">
                <a:effectLst/>
                <a:cs typeface="Arial" panose="020B0604020202020204" pitchFamily="34" charset="0"/>
              </a:rPr>
              <a:t> </a:t>
            </a:r>
            <a:r>
              <a:rPr lang="de-DE" sz="2200" dirty="0" err="1">
                <a:effectLst/>
                <a:cs typeface="Arial" panose="020B0604020202020204" pitchFamily="34" charset="0"/>
              </a:rPr>
              <a:t>eicto</a:t>
            </a:r>
            <a:r>
              <a:rPr lang="de-DE" sz="2200" dirty="0">
                <a:effectLst/>
                <a:cs typeface="Arial" panose="020B0604020202020204" pitchFamily="34" charset="0"/>
              </a:rPr>
              <a:t> </a:t>
            </a:r>
            <a:r>
              <a:rPr lang="de-DE" sz="2200" dirty="0" err="1">
                <a:effectLst/>
                <a:cs typeface="Arial" panose="020B0604020202020204" pitchFamily="34" charset="0"/>
              </a:rPr>
              <a:t>quiaest</a:t>
            </a:r>
            <a:r>
              <a:rPr lang="de-DE" sz="2200" dirty="0">
                <a:effectLst/>
                <a:cs typeface="Arial" panose="020B0604020202020204" pitchFamily="34" charset="0"/>
              </a:rPr>
              <a:t> </a:t>
            </a:r>
            <a:r>
              <a:rPr lang="de-DE" sz="2200" dirty="0" err="1">
                <a:effectLst/>
                <a:cs typeface="Arial" panose="020B0604020202020204" pitchFamily="34" charset="0"/>
              </a:rPr>
              <a:t>explit</a:t>
            </a:r>
            <a:r>
              <a:rPr lang="de-DE" sz="2200" dirty="0">
                <a:effectLst/>
                <a:cs typeface="Arial" panose="020B0604020202020204" pitchFamily="34" charset="0"/>
              </a:rPr>
              <a:t> </a:t>
            </a:r>
            <a:r>
              <a:rPr lang="de-DE" sz="2200" dirty="0" err="1">
                <a:effectLst/>
                <a:cs typeface="Arial" panose="020B0604020202020204" pitchFamily="34" charset="0"/>
              </a:rPr>
              <a:t>omnim</a:t>
            </a:r>
            <a:r>
              <a:rPr lang="de-DE" sz="2200" dirty="0">
                <a:effectLst/>
                <a:cs typeface="Arial" panose="020B0604020202020204" pitchFamily="34" charset="0"/>
              </a:rPr>
              <a:t> et, </a:t>
            </a:r>
            <a:r>
              <a:rPr lang="de-DE" sz="2200" dirty="0" err="1">
                <a:effectLst/>
                <a:cs typeface="Arial" panose="020B0604020202020204" pitchFamily="34" charset="0"/>
              </a:rPr>
              <a:t>eictoremquis</a:t>
            </a:r>
            <a:r>
              <a:rPr lang="de-DE" sz="2200" dirty="0">
                <a:effectLst/>
                <a:cs typeface="Arial" panose="020B0604020202020204" pitchFamily="34" charset="0"/>
              </a:rPr>
              <a:t> </a:t>
            </a:r>
            <a:r>
              <a:rPr lang="de-DE" sz="2200" dirty="0" err="1">
                <a:effectLst/>
                <a:cs typeface="Arial" panose="020B0604020202020204" pitchFamily="34" charset="0"/>
              </a:rPr>
              <a:t>reriti</a:t>
            </a:r>
            <a:r>
              <a:rPr lang="de-DE" sz="2200" dirty="0">
                <a:effectLst/>
                <a:cs typeface="Arial" panose="020B0604020202020204" pitchFamily="34" charset="0"/>
              </a:rPr>
              <a:t> unt.</a:t>
            </a:r>
          </a:p>
          <a:p>
            <a:pPr>
              <a:spcBef>
                <a:spcPts val="600"/>
              </a:spcBef>
              <a:spcAft>
                <a:spcPts val="300"/>
              </a:spcAft>
            </a:pPr>
            <a:endParaRPr lang="de-DE" sz="2200" dirty="0">
              <a:effectLst/>
              <a:cs typeface="Arial" panose="020B0604020202020204" pitchFamily="34" charset="0"/>
            </a:endParaRPr>
          </a:p>
        </p:txBody>
      </p:sp>
      <p:sp>
        <p:nvSpPr>
          <p:cNvPr id="47" name="Rechteck 46">
            <a:extLst>
              <a:ext uri="{FF2B5EF4-FFF2-40B4-BE49-F238E27FC236}">
                <a16:creationId xmlns:a16="http://schemas.microsoft.com/office/drawing/2014/main" id="{098B6717-7C74-E121-3C04-1327FECCCFAC}"/>
              </a:ext>
            </a:extLst>
          </p:cNvPr>
          <p:cNvSpPr/>
          <p:nvPr/>
        </p:nvSpPr>
        <p:spPr>
          <a:xfrm>
            <a:off x="13627566" y="8322181"/>
            <a:ext cx="4320000" cy="3662989"/>
          </a:xfrm>
          <a:prstGeom prst="rect">
            <a:avLst/>
          </a:prstGeom>
          <a:solidFill>
            <a:schemeClr val="tx2"/>
          </a:solidFill>
          <a:ln>
            <a:solidFill>
              <a:schemeClr val="bg1"/>
            </a:solidFill>
          </a:ln>
          <a:effectLst>
            <a:innerShdw blurRad="127000" dist="63500" dir="16200000">
              <a:prstClr val="black">
                <a:alpha val="15000"/>
              </a:prstClr>
            </a:innerShdw>
          </a:effectLst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180000" tIns="180000" rIns="0" bIns="90000" rtlCol="0" anchor="t" anchorCtr="0"/>
          <a:lstStyle/>
          <a:p>
            <a:pPr>
              <a:spcBef>
                <a:spcPts val="600"/>
              </a:spcBef>
              <a:spcAft>
                <a:spcPts val="300"/>
              </a:spcAft>
              <a:tabLst>
                <a:tab pos="173038" algn="l"/>
              </a:tabLst>
            </a:pPr>
            <a:r>
              <a:rPr lang="de-DE" sz="2200" b="1" dirty="0">
                <a:effectLst/>
                <a:cs typeface="Arial" panose="020B0604020202020204" pitchFamily="34" charset="0"/>
              </a:rPr>
              <a:t>Das ist eine Headline</a:t>
            </a:r>
          </a:p>
          <a:p>
            <a:pPr>
              <a:spcBef>
                <a:spcPts val="600"/>
              </a:spcBef>
              <a:spcAft>
                <a:spcPts val="300"/>
              </a:spcAft>
              <a:tabLst>
                <a:tab pos="173038" algn="l"/>
              </a:tabLst>
            </a:pPr>
            <a:r>
              <a:rPr lang="de-DE" sz="2200" dirty="0" err="1">
                <a:effectLst/>
                <a:cs typeface="Arial" panose="020B0604020202020204" pitchFamily="34" charset="0"/>
              </a:rPr>
              <a:t>Ihicaeperi</a:t>
            </a:r>
            <a:r>
              <a:rPr lang="de-DE" sz="2200" dirty="0">
                <a:effectLst/>
                <a:cs typeface="Arial" panose="020B0604020202020204" pitchFamily="34" charset="0"/>
              </a:rPr>
              <a:t> </a:t>
            </a:r>
            <a:r>
              <a:rPr lang="de-DE" sz="2200" dirty="0" err="1">
                <a:effectLst/>
                <a:cs typeface="Arial" panose="020B0604020202020204" pitchFamily="34" charset="0"/>
              </a:rPr>
              <a:t>reritatus</a:t>
            </a:r>
            <a:r>
              <a:rPr lang="de-DE" sz="2200" dirty="0">
                <a:effectLst/>
                <a:cs typeface="Arial" panose="020B0604020202020204" pitchFamily="34" charset="0"/>
              </a:rPr>
              <a:t> </a:t>
            </a:r>
            <a:r>
              <a:rPr lang="de-DE" sz="2200" dirty="0" err="1">
                <a:effectLst/>
                <a:cs typeface="Arial" panose="020B0604020202020204" pitchFamily="34" charset="0"/>
              </a:rPr>
              <a:t>eicto</a:t>
            </a:r>
            <a:r>
              <a:rPr lang="de-DE" sz="2200" dirty="0">
                <a:effectLst/>
                <a:cs typeface="Arial" panose="020B0604020202020204" pitchFamily="34" charset="0"/>
              </a:rPr>
              <a:t> </a:t>
            </a:r>
            <a:r>
              <a:rPr lang="de-DE" sz="2200" dirty="0" err="1">
                <a:effectLst/>
                <a:cs typeface="Arial" panose="020B0604020202020204" pitchFamily="34" charset="0"/>
              </a:rPr>
              <a:t>quiaest</a:t>
            </a:r>
            <a:r>
              <a:rPr lang="de-DE" sz="2200" dirty="0">
                <a:effectLst/>
                <a:cs typeface="Arial" panose="020B0604020202020204" pitchFamily="34" charset="0"/>
              </a:rPr>
              <a:t> </a:t>
            </a:r>
            <a:r>
              <a:rPr lang="de-DE" sz="2200" dirty="0" err="1">
                <a:effectLst/>
                <a:cs typeface="Arial" panose="020B0604020202020204" pitchFamily="34" charset="0"/>
              </a:rPr>
              <a:t>explit</a:t>
            </a:r>
            <a:r>
              <a:rPr lang="de-DE" sz="2200" dirty="0">
                <a:effectLst/>
                <a:cs typeface="Arial" panose="020B0604020202020204" pitchFamily="34" charset="0"/>
              </a:rPr>
              <a:t> </a:t>
            </a:r>
            <a:r>
              <a:rPr lang="de-DE" sz="2200" dirty="0" err="1">
                <a:effectLst/>
                <a:cs typeface="Arial" panose="020B0604020202020204" pitchFamily="34" charset="0"/>
              </a:rPr>
              <a:t>omnim</a:t>
            </a:r>
            <a:r>
              <a:rPr lang="de-DE" sz="2200" dirty="0">
                <a:effectLst/>
                <a:cs typeface="Arial" panose="020B0604020202020204" pitchFamily="34" charset="0"/>
              </a:rPr>
              <a:t> et.</a:t>
            </a:r>
          </a:p>
          <a:p>
            <a:pPr>
              <a:spcBef>
                <a:spcPts val="600"/>
              </a:spcBef>
              <a:spcAft>
                <a:spcPts val="300"/>
              </a:spcAft>
              <a:tabLst>
                <a:tab pos="173038" algn="l"/>
              </a:tabLst>
            </a:pPr>
            <a:r>
              <a:rPr lang="de-DE" sz="2200" dirty="0">
                <a:effectLst/>
                <a:latin typeface="+mj-lt"/>
                <a:cs typeface="Arial" panose="020B0604020202020204" pitchFamily="34" charset="0"/>
              </a:rPr>
              <a:t>1. 	Nummerierte Liste</a:t>
            </a:r>
            <a:br>
              <a:rPr lang="de-DE" sz="2200" dirty="0">
                <a:effectLst/>
                <a:latin typeface="+mj-lt"/>
                <a:cs typeface="Arial" panose="020B0604020202020204" pitchFamily="34" charset="0"/>
              </a:rPr>
            </a:br>
            <a:r>
              <a:rPr lang="de-DE" sz="2200" dirty="0">
                <a:effectLst/>
                <a:latin typeface="+mj-lt"/>
                <a:cs typeface="Arial" panose="020B0604020202020204" pitchFamily="34" charset="0"/>
              </a:rPr>
              <a:t>2.	Nummerierte Liste</a:t>
            </a:r>
          </a:p>
          <a:p>
            <a:pPr>
              <a:spcBef>
                <a:spcPts val="600"/>
              </a:spcBef>
              <a:spcAft>
                <a:spcPts val="300"/>
              </a:spcAft>
              <a:tabLst>
                <a:tab pos="173038" algn="l"/>
              </a:tabLst>
            </a:pPr>
            <a:endParaRPr lang="de-DE" sz="2200" dirty="0">
              <a:effectLst/>
              <a:cs typeface="Arial" panose="020B0604020202020204" pitchFamily="34" charset="0"/>
            </a:endParaRPr>
          </a:p>
        </p:txBody>
      </p:sp>
      <p:sp>
        <p:nvSpPr>
          <p:cNvPr id="48" name="Rechteck 47">
            <a:extLst>
              <a:ext uri="{FF2B5EF4-FFF2-40B4-BE49-F238E27FC236}">
                <a16:creationId xmlns:a16="http://schemas.microsoft.com/office/drawing/2014/main" id="{36145058-52F5-42B4-023D-409FB9C15BAD}"/>
              </a:ext>
            </a:extLst>
          </p:cNvPr>
          <p:cNvSpPr/>
          <p:nvPr/>
        </p:nvSpPr>
        <p:spPr>
          <a:xfrm>
            <a:off x="17913934" y="8322181"/>
            <a:ext cx="4880752" cy="3662989"/>
          </a:xfrm>
          <a:prstGeom prst="rect">
            <a:avLst/>
          </a:prstGeom>
          <a:solidFill>
            <a:schemeClr val="bg2">
              <a:lumMod val="50000"/>
            </a:schemeClr>
          </a:solidFill>
          <a:ln>
            <a:solidFill>
              <a:schemeClr val="bg1"/>
            </a:solidFill>
          </a:ln>
          <a:effectLst>
            <a:innerShdw blurRad="127000" dist="63500" dir="16200000">
              <a:prstClr val="black">
                <a:alpha val="15000"/>
              </a:prstClr>
            </a:innerShdw>
          </a:effectLst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180000" tIns="180000" rIns="0" bIns="90000" rtlCol="0" anchor="t" anchorCtr="0"/>
          <a:lstStyle/>
          <a:p>
            <a:pPr marL="342900" indent="-342900">
              <a:spcBef>
                <a:spcPts val="600"/>
              </a:spcBef>
              <a:spcAft>
                <a:spcPts val="300"/>
              </a:spcAft>
              <a:buFont typeface="Wingdings" panose="05000000000000000000" pitchFamily="2" charset="2"/>
              <a:buChar char="§"/>
              <a:tabLst>
                <a:tab pos="173038" algn="l"/>
              </a:tabLst>
            </a:pPr>
            <a:r>
              <a:rPr lang="de-DE" sz="2200" dirty="0">
                <a:effectLst/>
                <a:latin typeface="+mj-lt"/>
                <a:cs typeface="Arial" panose="020B0604020202020204" pitchFamily="34" charset="0"/>
              </a:rPr>
              <a:t>Aufzählung POS 1</a:t>
            </a:r>
          </a:p>
          <a:p>
            <a:pPr marL="342900" indent="-342900">
              <a:spcBef>
                <a:spcPts val="600"/>
              </a:spcBef>
              <a:spcAft>
                <a:spcPts val="300"/>
              </a:spcAft>
              <a:buFont typeface="Wingdings" panose="05000000000000000000" pitchFamily="2" charset="2"/>
              <a:buChar char="§"/>
              <a:tabLst>
                <a:tab pos="173038" algn="l"/>
              </a:tabLst>
            </a:pPr>
            <a:r>
              <a:rPr lang="de-DE" sz="2200" dirty="0">
                <a:effectLst/>
                <a:latin typeface="+mj-lt"/>
                <a:cs typeface="Arial" panose="020B0604020202020204" pitchFamily="34" charset="0"/>
              </a:rPr>
              <a:t>Aufzählung POS 2</a:t>
            </a:r>
          </a:p>
          <a:p>
            <a:pPr>
              <a:spcBef>
                <a:spcPts val="600"/>
              </a:spcBef>
              <a:spcAft>
                <a:spcPts val="300"/>
              </a:spcAft>
              <a:tabLst>
                <a:tab pos="173038" algn="l"/>
              </a:tabLst>
            </a:pPr>
            <a:r>
              <a:rPr lang="de-DE" sz="2200" dirty="0" err="1">
                <a:effectLst/>
                <a:cs typeface="Arial" panose="020B0604020202020204" pitchFamily="34" charset="0"/>
              </a:rPr>
              <a:t>Ihicaeperi</a:t>
            </a:r>
            <a:r>
              <a:rPr lang="de-DE" sz="2200" dirty="0">
                <a:effectLst/>
                <a:cs typeface="Arial" panose="020B0604020202020204" pitchFamily="34" charset="0"/>
              </a:rPr>
              <a:t> </a:t>
            </a:r>
            <a:r>
              <a:rPr lang="de-DE" sz="2200" dirty="0" err="1">
                <a:effectLst/>
                <a:cs typeface="Arial" panose="020B0604020202020204" pitchFamily="34" charset="0"/>
              </a:rPr>
              <a:t>reritatus</a:t>
            </a:r>
            <a:r>
              <a:rPr lang="de-DE" sz="2200" dirty="0">
                <a:effectLst/>
                <a:cs typeface="Arial" panose="020B0604020202020204" pitchFamily="34" charset="0"/>
              </a:rPr>
              <a:t> </a:t>
            </a:r>
            <a:r>
              <a:rPr lang="de-DE" sz="2200" dirty="0" err="1">
                <a:effectLst/>
                <a:cs typeface="Arial" panose="020B0604020202020204" pitchFamily="34" charset="0"/>
              </a:rPr>
              <a:t>eicto</a:t>
            </a:r>
            <a:r>
              <a:rPr lang="de-DE" sz="2200" dirty="0">
                <a:effectLst/>
                <a:cs typeface="Arial" panose="020B0604020202020204" pitchFamily="34" charset="0"/>
              </a:rPr>
              <a:t> </a:t>
            </a:r>
            <a:r>
              <a:rPr lang="de-DE" sz="2200" dirty="0" err="1">
                <a:effectLst/>
                <a:cs typeface="Arial" panose="020B0604020202020204" pitchFamily="34" charset="0"/>
              </a:rPr>
              <a:t>quiaest</a:t>
            </a:r>
            <a:r>
              <a:rPr lang="de-DE" sz="2200" dirty="0">
                <a:effectLst/>
                <a:cs typeface="Arial" panose="020B0604020202020204" pitchFamily="34" charset="0"/>
              </a:rPr>
              <a:t> </a:t>
            </a:r>
            <a:br>
              <a:rPr lang="de-DE" sz="2200" dirty="0">
                <a:effectLst/>
                <a:cs typeface="Arial" panose="020B0604020202020204" pitchFamily="34" charset="0"/>
              </a:rPr>
            </a:br>
            <a:r>
              <a:rPr lang="de-DE" sz="2200" dirty="0" err="1">
                <a:effectLst/>
                <a:cs typeface="Arial" panose="020B0604020202020204" pitchFamily="34" charset="0"/>
              </a:rPr>
              <a:t>explit</a:t>
            </a:r>
            <a:r>
              <a:rPr lang="de-DE" sz="2200" dirty="0">
                <a:effectLst/>
                <a:cs typeface="Arial" panose="020B0604020202020204" pitchFamily="34" charset="0"/>
              </a:rPr>
              <a:t> </a:t>
            </a:r>
            <a:r>
              <a:rPr lang="de-DE" sz="2200" dirty="0" err="1">
                <a:effectLst/>
                <a:cs typeface="Arial" panose="020B0604020202020204" pitchFamily="34" charset="0"/>
              </a:rPr>
              <a:t>omnim</a:t>
            </a:r>
            <a:r>
              <a:rPr lang="de-DE" sz="2200" dirty="0">
                <a:effectLst/>
                <a:cs typeface="Arial" panose="020B0604020202020204" pitchFamily="34" charset="0"/>
              </a:rPr>
              <a:t> et, </a:t>
            </a:r>
            <a:r>
              <a:rPr lang="de-DE" sz="2200" dirty="0" err="1">
                <a:effectLst/>
                <a:cs typeface="Arial" panose="020B0604020202020204" pitchFamily="34" charset="0"/>
              </a:rPr>
              <a:t>eictoremquis</a:t>
            </a:r>
            <a:r>
              <a:rPr lang="de-DE" sz="2200" dirty="0">
                <a:effectLst/>
                <a:cs typeface="Arial" panose="020B0604020202020204" pitchFamily="34" charset="0"/>
              </a:rPr>
              <a:t> </a:t>
            </a:r>
            <a:r>
              <a:rPr lang="de-DE" sz="2200" dirty="0" err="1">
                <a:effectLst/>
                <a:cs typeface="Arial" panose="020B0604020202020204" pitchFamily="34" charset="0"/>
              </a:rPr>
              <a:t>reriti</a:t>
            </a:r>
            <a:r>
              <a:rPr lang="de-DE" sz="2200" dirty="0">
                <a:cs typeface="Arial" panose="020B0604020202020204" pitchFamily="34" charset="0"/>
              </a:rPr>
              <a:t>.</a:t>
            </a:r>
            <a:endParaRPr lang="de-DE" sz="2200" dirty="0">
              <a:effectLst/>
              <a:cs typeface="Arial" panose="020B0604020202020204" pitchFamily="34" charset="0"/>
            </a:endParaRPr>
          </a:p>
          <a:p>
            <a:pPr>
              <a:spcBef>
                <a:spcPts val="600"/>
              </a:spcBef>
              <a:spcAft>
                <a:spcPts val="300"/>
              </a:spcAft>
              <a:tabLst>
                <a:tab pos="173038" algn="l"/>
              </a:tabLst>
            </a:pPr>
            <a:r>
              <a:rPr lang="de-DE" sz="2200" dirty="0">
                <a:effectLst/>
                <a:latin typeface="+mj-lt"/>
                <a:cs typeface="Arial" panose="020B0604020202020204" pitchFamily="34" charset="0"/>
              </a:rPr>
              <a:t>1. 	Nummerierte Liste</a:t>
            </a:r>
          </a:p>
          <a:p>
            <a:pPr>
              <a:spcBef>
                <a:spcPts val="600"/>
              </a:spcBef>
              <a:spcAft>
                <a:spcPts val="300"/>
              </a:spcAft>
              <a:tabLst>
                <a:tab pos="173038" algn="l"/>
              </a:tabLst>
            </a:pPr>
            <a:r>
              <a:rPr lang="de-DE" sz="2200" dirty="0">
                <a:effectLst/>
                <a:latin typeface="+mj-lt"/>
                <a:cs typeface="Arial" panose="020B0604020202020204" pitchFamily="34" charset="0"/>
              </a:rPr>
              <a:t>2. 	Nummerierte Liste</a:t>
            </a:r>
          </a:p>
          <a:p>
            <a:pPr>
              <a:spcBef>
                <a:spcPts val="600"/>
              </a:spcBef>
              <a:spcAft>
                <a:spcPts val="300"/>
              </a:spcAft>
              <a:tabLst>
                <a:tab pos="173038" algn="l"/>
              </a:tabLst>
            </a:pPr>
            <a:r>
              <a:rPr lang="de-DE" sz="2200" dirty="0">
                <a:effectLst/>
                <a:latin typeface="+mj-lt"/>
                <a:cs typeface="Arial" panose="020B0604020202020204" pitchFamily="34" charset="0"/>
              </a:rPr>
              <a:t>3.	Nummerierte Liste       </a:t>
            </a:r>
          </a:p>
        </p:txBody>
      </p:sp>
      <p:sp>
        <p:nvSpPr>
          <p:cNvPr id="49" name="Textfeld 48">
            <a:extLst>
              <a:ext uri="{FF2B5EF4-FFF2-40B4-BE49-F238E27FC236}">
                <a16:creationId xmlns:a16="http://schemas.microsoft.com/office/drawing/2014/main" id="{AEDF5099-743A-1ECD-604C-CDF901AA7A07}"/>
              </a:ext>
            </a:extLst>
          </p:cNvPr>
          <p:cNvSpPr txBox="1"/>
          <p:nvPr/>
        </p:nvSpPr>
        <p:spPr>
          <a:xfrm>
            <a:off x="1430642" y="6958194"/>
            <a:ext cx="3243350" cy="582987"/>
          </a:xfrm>
          <a:prstGeom prst="rect">
            <a:avLst/>
          </a:prstGeom>
          <a:noFill/>
        </p:spPr>
        <p:txBody>
          <a:bodyPr wrap="square" lIns="0" tIns="0" rIns="0" bIns="0" rtlCol="0">
            <a:noAutofit/>
          </a:bodyPr>
          <a:lstStyle/>
          <a:p>
            <a:pPr algn="ctr"/>
            <a:r>
              <a:rPr lang="de-DE" sz="2200" dirty="0">
                <a:effectLst/>
                <a:cs typeface="Arial" panose="020B0604020202020204" pitchFamily="34" charset="0"/>
              </a:rPr>
              <a:t>Projektstart</a:t>
            </a:r>
          </a:p>
        </p:txBody>
      </p:sp>
      <p:sp>
        <p:nvSpPr>
          <p:cNvPr id="50" name="Textfeld 49">
            <a:extLst>
              <a:ext uri="{FF2B5EF4-FFF2-40B4-BE49-F238E27FC236}">
                <a16:creationId xmlns:a16="http://schemas.microsoft.com/office/drawing/2014/main" id="{4D17CDBB-8BC5-5FFE-9994-5C4A2C42F16B}"/>
              </a:ext>
            </a:extLst>
          </p:cNvPr>
          <p:cNvSpPr txBox="1"/>
          <p:nvPr/>
        </p:nvSpPr>
        <p:spPr>
          <a:xfrm>
            <a:off x="5685523" y="6958194"/>
            <a:ext cx="3243350" cy="582987"/>
          </a:xfrm>
          <a:prstGeom prst="rect">
            <a:avLst/>
          </a:prstGeom>
          <a:noFill/>
        </p:spPr>
        <p:txBody>
          <a:bodyPr wrap="square" lIns="0" tIns="0" rIns="0" bIns="0" rtlCol="0">
            <a:noAutofit/>
          </a:bodyPr>
          <a:lstStyle/>
          <a:p>
            <a:pPr algn="ctr"/>
            <a:r>
              <a:rPr lang="de-DE" sz="2200" dirty="0">
                <a:effectLst/>
                <a:cs typeface="Arial" panose="020B0604020202020204" pitchFamily="34" charset="0"/>
              </a:rPr>
              <a:t>Ideenphase</a:t>
            </a:r>
          </a:p>
        </p:txBody>
      </p:sp>
      <p:sp>
        <p:nvSpPr>
          <p:cNvPr id="51" name="Textfeld 50">
            <a:extLst>
              <a:ext uri="{FF2B5EF4-FFF2-40B4-BE49-F238E27FC236}">
                <a16:creationId xmlns:a16="http://schemas.microsoft.com/office/drawing/2014/main" id="{98C909B0-865F-256B-B5AE-D198FF6EAD30}"/>
              </a:ext>
            </a:extLst>
          </p:cNvPr>
          <p:cNvSpPr txBox="1"/>
          <p:nvPr/>
        </p:nvSpPr>
        <p:spPr>
          <a:xfrm>
            <a:off x="9913907" y="6958194"/>
            <a:ext cx="3243350" cy="582987"/>
          </a:xfrm>
          <a:prstGeom prst="rect">
            <a:avLst/>
          </a:prstGeom>
          <a:noFill/>
        </p:spPr>
        <p:txBody>
          <a:bodyPr wrap="square" lIns="0" tIns="0" rIns="0" bIns="0" rtlCol="0">
            <a:noAutofit/>
          </a:bodyPr>
          <a:lstStyle/>
          <a:p>
            <a:pPr algn="ctr"/>
            <a:r>
              <a:rPr lang="de-DE" sz="2200" dirty="0">
                <a:effectLst/>
                <a:cs typeface="Arial" panose="020B0604020202020204" pitchFamily="34" charset="0"/>
              </a:rPr>
              <a:t>Kollaboration</a:t>
            </a:r>
          </a:p>
        </p:txBody>
      </p:sp>
      <p:sp>
        <p:nvSpPr>
          <p:cNvPr id="52" name="Textfeld 51">
            <a:extLst>
              <a:ext uri="{FF2B5EF4-FFF2-40B4-BE49-F238E27FC236}">
                <a16:creationId xmlns:a16="http://schemas.microsoft.com/office/drawing/2014/main" id="{FCB40AD3-BC61-BC0F-539F-9412EB1E2393}"/>
              </a:ext>
            </a:extLst>
          </p:cNvPr>
          <p:cNvSpPr txBox="1"/>
          <p:nvPr/>
        </p:nvSpPr>
        <p:spPr>
          <a:xfrm>
            <a:off x="14210421" y="6958194"/>
            <a:ext cx="3154290" cy="582987"/>
          </a:xfrm>
          <a:prstGeom prst="rect">
            <a:avLst/>
          </a:prstGeom>
          <a:noFill/>
        </p:spPr>
        <p:txBody>
          <a:bodyPr wrap="square" lIns="0" tIns="0" rIns="0" bIns="0" rtlCol="0">
            <a:noAutofit/>
          </a:bodyPr>
          <a:lstStyle/>
          <a:p>
            <a:pPr algn="ctr"/>
            <a:r>
              <a:rPr lang="de-DE" sz="2200" dirty="0">
                <a:effectLst/>
                <a:cs typeface="Arial" panose="020B0604020202020204" pitchFamily="34" charset="0"/>
              </a:rPr>
              <a:t>Ergebnispräsentation</a:t>
            </a:r>
          </a:p>
        </p:txBody>
      </p:sp>
      <p:sp>
        <p:nvSpPr>
          <p:cNvPr id="53" name="Textfeld 52">
            <a:extLst>
              <a:ext uri="{FF2B5EF4-FFF2-40B4-BE49-F238E27FC236}">
                <a16:creationId xmlns:a16="http://schemas.microsoft.com/office/drawing/2014/main" id="{2BB74CA1-B1D4-E964-D96B-D001C9A1A9AB}"/>
              </a:ext>
            </a:extLst>
          </p:cNvPr>
          <p:cNvSpPr txBox="1"/>
          <p:nvPr/>
        </p:nvSpPr>
        <p:spPr>
          <a:xfrm>
            <a:off x="18540874" y="6958194"/>
            <a:ext cx="3626872" cy="582987"/>
          </a:xfrm>
          <a:prstGeom prst="rect">
            <a:avLst/>
          </a:prstGeom>
          <a:noFill/>
        </p:spPr>
        <p:txBody>
          <a:bodyPr wrap="square" lIns="0" tIns="0" rIns="0" bIns="0" rtlCol="0">
            <a:noAutofit/>
          </a:bodyPr>
          <a:lstStyle/>
          <a:p>
            <a:pPr algn="ctr"/>
            <a:r>
              <a:rPr lang="de-DE" sz="2200" dirty="0">
                <a:effectLst/>
                <a:cs typeface="Arial" panose="020B0604020202020204" pitchFamily="34" charset="0"/>
              </a:rPr>
              <a:t>Zielerreichung</a:t>
            </a:r>
          </a:p>
        </p:txBody>
      </p:sp>
    </p:spTree>
    <p:extLst>
      <p:ext uri="{BB962C8B-B14F-4D97-AF65-F5344CB8AC3E}">
        <p14:creationId xmlns:p14="http://schemas.microsoft.com/office/powerpoint/2010/main" val="3686565002"/>
      </p:ext>
    </p:extLst>
  </p:cSld>
  <p:clrMapOvr>
    <a:masterClrMapping/>
  </p:clrMapOvr>
</p:sld>
</file>

<file path=ppt/slides/slide31.xml><?xml version="1.0" encoding="utf-8"?>
<p:sld xmlns:a="http://schemas.openxmlformats.org/drawingml/2006/main" xmlns:r="http://schemas.openxmlformats.org/officeDocument/2006/relationships" xmlns:p="http://schemas.openxmlformats.org/presentationml/2006/main" show="0">
  <p:cSld>
    <p:spTree>
      <p:nvGrpSpPr>
        <p:cNvPr id="1" name="">
          <a:extLst>
            <a:ext uri="{FF2B5EF4-FFF2-40B4-BE49-F238E27FC236}">
              <a16:creationId xmlns:a16="http://schemas.microsoft.com/office/drawing/2014/main" id="{8C3058D5-FAB2-2E12-818B-7D3C5725A251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>
            <a:extLst>
              <a:ext uri="{FF2B5EF4-FFF2-40B4-BE49-F238E27FC236}">
                <a16:creationId xmlns:a16="http://schemas.microsoft.com/office/drawing/2014/main" id="{AD4BEC33-7825-2CE9-4C39-D02562322A1C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 dirty="0" err="1"/>
              <a:t>Icons</a:t>
            </a:r>
            <a:r>
              <a:rPr lang="fr-FR" dirty="0"/>
              <a:t> </a:t>
            </a:r>
            <a:r>
              <a:rPr lang="fr-FR" dirty="0" err="1"/>
              <a:t>und</a:t>
            </a:r>
            <a:r>
              <a:rPr lang="fr-FR" dirty="0"/>
              <a:t> </a:t>
            </a:r>
            <a:r>
              <a:rPr lang="fr-FR" dirty="0" err="1"/>
              <a:t>Verwendung</a:t>
            </a:r>
            <a:endParaRPr lang="de-DE" dirty="0"/>
          </a:p>
        </p:txBody>
      </p:sp>
      <p:sp>
        <p:nvSpPr>
          <p:cNvPr id="3" name="Inhaltsplatzhalter 2">
            <a:extLst>
              <a:ext uri="{FF2B5EF4-FFF2-40B4-BE49-F238E27FC236}">
                <a16:creationId xmlns:a16="http://schemas.microsoft.com/office/drawing/2014/main" id="{BEC3EA71-1BB3-4299-FFD7-0A68E91A150F}"/>
              </a:ext>
            </a:extLst>
          </p:cNvPr>
          <p:cNvSpPr>
            <a:spLocks noGrp="1"/>
          </p:cNvSpPr>
          <p:nvPr>
            <p:ph idx="17"/>
          </p:nvPr>
        </p:nvSpPr>
        <p:spPr/>
        <p:txBody>
          <a:bodyPr/>
          <a:lstStyle/>
          <a:p>
            <a:r>
              <a:rPr lang="de-DE" dirty="0"/>
              <a:t>Auflistung und Erläuterung von Icons</a:t>
            </a:r>
          </a:p>
        </p:txBody>
      </p:sp>
      <p:sp>
        <p:nvSpPr>
          <p:cNvPr id="4" name="Foliennummernplatzhalter 3">
            <a:extLst>
              <a:ext uri="{FF2B5EF4-FFF2-40B4-BE49-F238E27FC236}">
                <a16:creationId xmlns:a16="http://schemas.microsoft.com/office/drawing/2014/main" id="{7C42B0ED-C18F-66A5-5E8B-74AA220263C2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B23F893-0DDB-44A8-A790-2AB073B9B557}" type="slidenum">
              <a:rPr lang="de-DE" smtClean="0"/>
              <a:pPr/>
              <a:t>31</a:t>
            </a:fld>
            <a:endParaRPr lang="de-DE" dirty="0"/>
          </a:p>
        </p:txBody>
      </p:sp>
      <p:grpSp>
        <p:nvGrpSpPr>
          <p:cNvPr id="9" name="Picture 17" descr="Icon mit einer leuchtenden Glühbirne">
            <a:extLst>
              <a:ext uri="{FF2B5EF4-FFF2-40B4-BE49-F238E27FC236}">
                <a16:creationId xmlns:a16="http://schemas.microsoft.com/office/drawing/2014/main" id="{EB2873FC-F952-8C8D-0ECA-28D0345D5FCE}"/>
              </a:ext>
            </a:extLst>
          </p:cNvPr>
          <p:cNvGrpSpPr/>
          <p:nvPr/>
        </p:nvGrpSpPr>
        <p:grpSpPr>
          <a:xfrm>
            <a:off x="6767144" y="5695351"/>
            <a:ext cx="1080108" cy="1105617"/>
            <a:chOff x="6742493" y="3821675"/>
            <a:chExt cx="694588" cy="710993"/>
          </a:xfrm>
          <a:solidFill>
            <a:schemeClr val="accent1"/>
          </a:solidFill>
        </p:grpSpPr>
        <p:sp>
          <p:nvSpPr>
            <p:cNvPr id="10" name="Freeform 76">
              <a:extLst>
                <a:ext uri="{FF2B5EF4-FFF2-40B4-BE49-F238E27FC236}">
                  <a16:creationId xmlns:a16="http://schemas.microsoft.com/office/drawing/2014/main" id="{4855A648-ED7E-70EA-7F0A-62E8BD811E4F}"/>
                </a:ext>
              </a:extLst>
            </p:cNvPr>
            <p:cNvSpPr/>
            <p:nvPr/>
          </p:nvSpPr>
          <p:spPr>
            <a:xfrm>
              <a:off x="6742493" y="4138682"/>
              <a:ext cx="117868" cy="48459"/>
            </a:xfrm>
            <a:custGeom>
              <a:avLst/>
              <a:gdLst>
                <a:gd name="connsiteX0" fmla="*/ 1 w 117868"/>
                <a:gd name="connsiteY0" fmla="*/ 0 h 48459"/>
                <a:gd name="connsiteX1" fmla="*/ 1 w 117868"/>
                <a:gd name="connsiteY1" fmla="*/ 40888 h 48459"/>
                <a:gd name="connsiteX2" fmla="*/ 7573 w 117868"/>
                <a:gd name="connsiteY2" fmla="*/ 48460 h 48459"/>
                <a:gd name="connsiteX3" fmla="*/ 116607 w 117868"/>
                <a:gd name="connsiteY3" fmla="*/ 48460 h 48459"/>
                <a:gd name="connsiteX4" fmla="*/ 115850 w 117868"/>
                <a:gd name="connsiteY4" fmla="*/ 31297 h 48459"/>
                <a:gd name="connsiteX5" fmla="*/ 117869 w 117868"/>
                <a:gd name="connsiteY5" fmla="*/ 0 h 48459"/>
                <a:gd name="connsiteX6" fmla="*/ 1 w 117868"/>
                <a:gd name="connsiteY6" fmla="*/ 0 h 48459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</a:cxnLst>
              <a:rect l="l" t="t" r="r" b="b"/>
              <a:pathLst>
                <a:path w="117868" h="48459">
                  <a:moveTo>
                    <a:pt x="1" y="0"/>
                  </a:moveTo>
                  <a:lnTo>
                    <a:pt x="1" y="40888"/>
                  </a:lnTo>
                  <a:cubicBezTo>
                    <a:pt x="1" y="40888"/>
                    <a:pt x="-251" y="48460"/>
                    <a:pt x="7573" y="48460"/>
                  </a:cubicBezTo>
                  <a:cubicBezTo>
                    <a:pt x="9592" y="48460"/>
                    <a:pt x="78495" y="48460"/>
                    <a:pt x="116607" y="48460"/>
                  </a:cubicBezTo>
                  <a:cubicBezTo>
                    <a:pt x="116102" y="42655"/>
                    <a:pt x="115850" y="37102"/>
                    <a:pt x="115850" y="31297"/>
                  </a:cubicBezTo>
                  <a:cubicBezTo>
                    <a:pt x="115850" y="20696"/>
                    <a:pt x="116607" y="10348"/>
                    <a:pt x="117869" y="0"/>
                  </a:cubicBezTo>
                  <a:cubicBezTo>
                    <a:pt x="83796" y="0"/>
                    <a:pt x="1" y="0"/>
                    <a:pt x="1" y="0"/>
                  </a:cubicBezTo>
                  <a:close/>
                </a:path>
              </a:pathLst>
            </a:custGeom>
            <a:grpFill/>
            <a:ln w="2518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de-DE"/>
            </a:p>
          </p:txBody>
        </p:sp>
        <p:sp>
          <p:nvSpPr>
            <p:cNvPr id="11" name="Freeform 77">
              <a:extLst>
                <a:ext uri="{FF2B5EF4-FFF2-40B4-BE49-F238E27FC236}">
                  <a16:creationId xmlns:a16="http://schemas.microsoft.com/office/drawing/2014/main" id="{57FC2C76-3EA2-45E9-CEBF-26F70CEE7FBC}"/>
                </a:ext>
              </a:extLst>
            </p:cNvPr>
            <p:cNvSpPr/>
            <p:nvPr/>
          </p:nvSpPr>
          <p:spPr>
            <a:xfrm>
              <a:off x="6989252" y="4073571"/>
              <a:ext cx="106115" cy="102475"/>
            </a:xfrm>
            <a:custGeom>
              <a:avLst/>
              <a:gdLst>
                <a:gd name="connsiteX0" fmla="*/ 73277 w 106115"/>
                <a:gd name="connsiteY0" fmla="*/ 2013 h 102475"/>
                <a:gd name="connsiteX1" fmla="*/ 2355 w 106115"/>
                <a:gd name="connsiteY1" fmla="*/ 68392 h 102475"/>
                <a:gd name="connsiteX2" fmla="*/ 39961 w 106115"/>
                <a:gd name="connsiteY2" fmla="*/ 90098 h 102475"/>
                <a:gd name="connsiteX3" fmla="*/ 88421 w 106115"/>
                <a:gd name="connsiteY3" fmla="*/ 43910 h 102475"/>
                <a:gd name="connsiteX4" fmla="*/ 73277 w 106115"/>
                <a:gd name="connsiteY4" fmla="*/ 2013 h 102475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106115" h="102475">
                  <a:moveTo>
                    <a:pt x="73277" y="2013"/>
                  </a:moveTo>
                  <a:cubicBezTo>
                    <a:pt x="40214" y="14128"/>
                    <a:pt x="15479" y="38610"/>
                    <a:pt x="2355" y="68392"/>
                  </a:cubicBezTo>
                  <a:cubicBezTo>
                    <a:pt x="-9255" y="97923"/>
                    <a:pt x="25070" y="115842"/>
                    <a:pt x="39961" y="90098"/>
                  </a:cubicBezTo>
                  <a:cubicBezTo>
                    <a:pt x="48543" y="69402"/>
                    <a:pt x="65453" y="52239"/>
                    <a:pt x="88421" y="43910"/>
                  </a:cubicBezTo>
                  <a:cubicBezTo>
                    <a:pt x="120475" y="32300"/>
                    <a:pt x="105079" y="-9597"/>
                    <a:pt x="73277" y="2013"/>
                  </a:cubicBezTo>
                  <a:close/>
                </a:path>
              </a:pathLst>
            </a:custGeom>
            <a:grpFill/>
            <a:ln w="2518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de-DE"/>
            </a:p>
          </p:txBody>
        </p:sp>
        <p:sp>
          <p:nvSpPr>
            <p:cNvPr id="12" name="Freeform 78">
              <a:extLst>
                <a:ext uri="{FF2B5EF4-FFF2-40B4-BE49-F238E27FC236}">
                  <a16:creationId xmlns:a16="http://schemas.microsoft.com/office/drawing/2014/main" id="{6BC96AF6-F9E9-6E27-7A7B-01A05DA34243}"/>
                </a:ext>
              </a:extLst>
            </p:cNvPr>
            <p:cNvSpPr/>
            <p:nvPr/>
          </p:nvSpPr>
          <p:spPr>
            <a:xfrm>
              <a:off x="6905288" y="3994313"/>
              <a:ext cx="363446" cy="401305"/>
            </a:xfrm>
            <a:custGeom>
              <a:avLst/>
              <a:gdLst>
                <a:gd name="connsiteX0" fmla="*/ 181723 w 363446"/>
                <a:gd name="connsiteY0" fmla="*/ 0 h 401305"/>
                <a:gd name="connsiteX1" fmla="*/ 0 w 363446"/>
                <a:gd name="connsiteY1" fmla="*/ 180714 h 401305"/>
                <a:gd name="connsiteX2" fmla="*/ 61079 w 363446"/>
                <a:gd name="connsiteY2" fmla="*/ 315744 h 401305"/>
                <a:gd name="connsiteX3" fmla="*/ 63351 w 363446"/>
                <a:gd name="connsiteY3" fmla="*/ 318268 h 401305"/>
                <a:gd name="connsiteX4" fmla="*/ 100453 w 363446"/>
                <a:gd name="connsiteY4" fmla="*/ 385153 h 401305"/>
                <a:gd name="connsiteX5" fmla="*/ 115344 w 363446"/>
                <a:gd name="connsiteY5" fmla="*/ 401306 h 401305"/>
                <a:gd name="connsiteX6" fmla="*/ 161027 w 363446"/>
                <a:gd name="connsiteY6" fmla="*/ 401306 h 401305"/>
                <a:gd name="connsiteX7" fmla="*/ 161027 w 363446"/>
                <a:gd name="connsiteY7" fmla="*/ 401306 h 401305"/>
                <a:gd name="connsiteX8" fmla="*/ 217059 w 363446"/>
                <a:gd name="connsiteY8" fmla="*/ 401306 h 401305"/>
                <a:gd name="connsiteX9" fmla="*/ 217059 w 363446"/>
                <a:gd name="connsiteY9" fmla="*/ 401306 h 401305"/>
                <a:gd name="connsiteX10" fmla="*/ 245074 w 363446"/>
                <a:gd name="connsiteY10" fmla="*/ 401306 h 401305"/>
                <a:gd name="connsiteX11" fmla="*/ 259965 w 363446"/>
                <a:gd name="connsiteY11" fmla="*/ 385153 h 401305"/>
                <a:gd name="connsiteX12" fmla="*/ 284195 w 363446"/>
                <a:gd name="connsiteY12" fmla="*/ 330131 h 401305"/>
                <a:gd name="connsiteX13" fmla="*/ 363447 w 363446"/>
                <a:gd name="connsiteY13" fmla="*/ 180714 h 401305"/>
                <a:gd name="connsiteX14" fmla="*/ 181723 w 363446"/>
                <a:gd name="connsiteY14" fmla="*/ 0 h 401305"/>
                <a:gd name="connsiteX15" fmla="*/ 264509 w 363446"/>
                <a:gd name="connsiteY15" fmla="*/ 286719 h 401305"/>
                <a:gd name="connsiteX16" fmla="*/ 222611 w 363446"/>
                <a:gd name="connsiteY16" fmla="*/ 352342 h 401305"/>
                <a:gd name="connsiteX17" fmla="*/ 213525 w 363446"/>
                <a:gd name="connsiteY17" fmla="*/ 361932 h 401305"/>
                <a:gd name="connsiteX18" fmla="*/ 149417 w 363446"/>
                <a:gd name="connsiteY18" fmla="*/ 361932 h 401305"/>
                <a:gd name="connsiteX19" fmla="*/ 138564 w 363446"/>
                <a:gd name="connsiteY19" fmla="*/ 352594 h 401305"/>
                <a:gd name="connsiteX20" fmla="*/ 87328 w 363446"/>
                <a:gd name="connsiteY20" fmla="*/ 279400 h 401305"/>
                <a:gd name="connsiteX21" fmla="*/ 86823 w 363446"/>
                <a:gd name="connsiteY21" fmla="*/ 278895 h 401305"/>
                <a:gd name="connsiteX22" fmla="*/ 86823 w 363446"/>
                <a:gd name="connsiteY22" fmla="*/ 278895 h 401305"/>
                <a:gd name="connsiteX23" fmla="*/ 45936 w 363446"/>
                <a:gd name="connsiteY23" fmla="*/ 180966 h 401305"/>
                <a:gd name="connsiteX24" fmla="*/ 181723 w 363446"/>
                <a:gd name="connsiteY24" fmla="*/ 44674 h 401305"/>
                <a:gd name="connsiteX25" fmla="*/ 317511 w 363446"/>
                <a:gd name="connsiteY25" fmla="*/ 180966 h 401305"/>
                <a:gd name="connsiteX26" fmla="*/ 264509 w 363446"/>
                <a:gd name="connsiteY26" fmla="*/ 286719 h 401305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  <a:cxn ang="0">
                  <a:pos x="connsiteX22" y="connsiteY22"/>
                </a:cxn>
                <a:cxn ang="0">
                  <a:pos x="connsiteX23" y="connsiteY23"/>
                </a:cxn>
                <a:cxn ang="0">
                  <a:pos x="connsiteX24" y="connsiteY24"/>
                </a:cxn>
                <a:cxn ang="0">
                  <a:pos x="connsiteX25" y="connsiteY25"/>
                </a:cxn>
                <a:cxn ang="0">
                  <a:pos x="connsiteX26" y="connsiteY26"/>
                </a:cxn>
              </a:cxnLst>
              <a:rect l="l" t="t" r="r" b="b"/>
              <a:pathLst>
                <a:path w="363446" h="401305">
                  <a:moveTo>
                    <a:pt x="181723" y="0"/>
                  </a:moveTo>
                  <a:cubicBezTo>
                    <a:pt x="81271" y="0"/>
                    <a:pt x="0" y="81018"/>
                    <a:pt x="0" y="180714"/>
                  </a:cubicBezTo>
                  <a:cubicBezTo>
                    <a:pt x="0" y="234474"/>
                    <a:pt x="23473" y="282681"/>
                    <a:pt x="61079" y="315744"/>
                  </a:cubicBezTo>
                  <a:cubicBezTo>
                    <a:pt x="61836" y="316502"/>
                    <a:pt x="62594" y="317259"/>
                    <a:pt x="63351" y="318268"/>
                  </a:cubicBezTo>
                  <a:cubicBezTo>
                    <a:pt x="80766" y="335179"/>
                    <a:pt x="100453" y="340227"/>
                    <a:pt x="100453" y="385153"/>
                  </a:cubicBezTo>
                  <a:cubicBezTo>
                    <a:pt x="100453" y="393482"/>
                    <a:pt x="106510" y="401053"/>
                    <a:pt x="115344" y="401306"/>
                  </a:cubicBezTo>
                  <a:cubicBezTo>
                    <a:pt x="117868" y="401306"/>
                    <a:pt x="155727" y="401306"/>
                    <a:pt x="161027" y="401306"/>
                  </a:cubicBezTo>
                  <a:cubicBezTo>
                    <a:pt x="161027" y="401306"/>
                    <a:pt x="161027" y="401306"/>
                    <a:pt x="161027" y="401306"/>
                  </a:cubicBezTo>
                  <a:cubicBezTo>
                    <a:pt x="181976" y="401306"/>
                    <a:pt x="217059" y="401306"/>
                    <a:pt x="217059" y="401306"/>
                  </a:cubicBezTo>
                  <a:lnTo>
                    <a:pt x="217059" y="401306"/>
                  </a:lnTo>
                  <a:cubicBezTo>
                    <a:pt x="229426" y="401306"/>
                    <a:pt x="243812" y="401306"/>
                    <a:pt x="245074" y="401306"/>
                  </a:cubicBezTo>
                  <a:cubicBezTo>
                    <a:pt x="253656" y="401306"/>
                    <a:pt x="259965" y="393482"/>
                    <a:pt x="259965" y="385153"/>
                  </a:cubicBezTo>
                  <a:cubicBezTo>
                    <a:pt x="259965" y="349313"/>
                    <a:pt x="271071" y="339469"/>
                    <a:pt x="284195" y="330131"/>
                  </a:cubicBezTo>
                  <a:cubicBezTo>
                    <a:pt x="332150" y="297572"/>
                    <a:pt x="363447" y="242803"/>
                    <a:pt x="363447" y="180714"/>
                  </a:cubicBezTo>
                  <a:cubicBezTo>
                    <a:pt x="363447" y="81018"/>
                    <a:pt x="282176" y="0"/>
                    <a:pt x="181723" y="0"/>
                  </a:cubicBezTo>
                  <a:close/>
                  <a:moveTo>
                    <a:pt x="264509" y="286719"/>
                  </a:moveTo>
                  <a:cubicBezTo>
                    <a:pt x="245327" y="300601"/>
                    <a:pt x="222611" y="324073"/>
                    <a:pt x="222611" y="352342"/>
                  </a:cubicBezTo>
                  <a:cubicBezTo>
                    <a:pt x="222611" y="358399"/>
                    <a:pt x="220087" y="361932"/>
                    <a:pt x="213525" y="361932"/>
                  </a:cubicBezTo>
                  <a:cubicBezTo>
                    <a:pt x="206963" y="361932"/>
                    <a:pt x="155727" y="361932"/>
                    <a:pt x="149417" y="361932"/>
                  </a:cubicBezTo>
                  <a:cubicBezTo>
                    <a:pt x="142855" y="361932"/>
                    <a:pt x="138564" y="359156"/>
                    <a:pt x="138564" y="352594"/>
                  </a:cubicBezTo>
                  <a:cubicBezTo>
                    <a:pt x="138564" y="322811"/>
                    <a:pt x="107772" y="296058"/>
                    <a:pt x="87328" y="279400"/>
                  </a:cubicBezTo>
                  <a:cubicBezTo>
                    <a:pt x="87076" y="279147"/>
                    <a:pt x="87076" y="279147"/>
                    <a:pt x="86823" y="278895"/>
                  </a:cubicBezTo>
                  <a:cubicBezTo>
                    <a:pt x="86823" y="278895"/>
                    <a:pt x="86823" y="278895"/>
                    <a:pt x="86823" y="278895"/>
                  </a:cubicBezTo>
                  <a:cubicBezTo>
                    <a:pt x="60322" y="254413"/>
                    <a:pt x="45936" y="220340"/>
                    <a:pt x="45936" y="180966"/>
                  </a:cubicBezTo>
                  <a:cubicBezTo>
                    <a:pt x="45936" y="107015"/>
                    <a:pt x="109539" y="44674"/>
                    <a:pt x="181723" y="44674"/>
                  </a:cubicBezTo>
                  <a:cubicBezTo>
                    <a:pt x="253908" y="44674"/>
                    <a:pt x="317511" y="107015"/>
                    <a:pt x="317511" y="180966"/>
                  </a:cubicBezTo>
                  <a:cubicBezTo>
                    <a:pt x="317764" y="225135"/>
                    <a:pt x="297067" y="262237"/>
                    <a:pt x="264509" y="286719"/>
                  </a:cubicBezTo>
                  <a:close/>
                </a:path>
              </a:pathLst>
            </a:custGeom>
            <a:grpFill/>
            <a:ln w="2518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de-DE"/>
            </a:p>
          </p:txBody>
        </p:sp>
        <p:sp>
          <p:nvSpPr>
            <p:cNvPr id="13" name="Freeform 79">
              <a:extLst>
                <a:ext uri="{FF2B5EF4-FFF2-40B4-BE49-F238E27FC236}">
                  <a16:creationId xmlns:a16="http://schemas.microsoft.com/office/drawing/2014/main" id="{7EC97381-8E82-FC3F-BF77-E1E8B6EBB379}"/>
                </a:ext>
              </a:extLst>
            </p:cNvPr>
            <p:cNvSpPr/>
            <p:nvPr/>
          </p:nvSpPr>
          <p:spPr>
            <a:xfrm>
              <a:off x="7013628" y="4415810"/>
              <a:ext cx="147089" cy="34325"/>
            </a:xfrm>
            <a:custGeom>
              <a:avLst/>
              <a:gdLst>
                <a:gd name="connsiteX0" fmla="*/ 125881 w 147089"/>
                <a:gd name="connsiteY0" fmla="*/ 0 h 34325"/>
                <a:gd name="connsiteX1" fmla="*/ 17604 w 147089"/>
                <a:gd name="connsiteY1" fmla="*/ 0 h 34325"/>
                <a:gd name="connsiteX2" fmla="*/ 17604 w 147089"/>
                <a:gd name="connsiteY2" fmla="*/ 34326 h 34325"/>
                <a:gd name="connsiteX3" fmla="*/ 125881 w 147089"/>
                <a:gd name="connsiteY3" fmla="*/ 34326 h 34325"/>
                <a:gd name="connsiteX4" fmla="*/ 125881 w 147089"/>
                <a:gd name="connsiteY4" fmla="*/ 0 h 34325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147089" h="34325">
                  <a:moveTo>
                    <a:pt x="125881" y="0"/>
                  </a:moveTo>
                  <a:cubicBezTo>
                    <a:pt x="104428" y="0"/>
                    <a:pt x="43349" y="0"/>
                    <a:pt x="17604" y="0"/>
                  </a:cubicBezTo>
                  <a:cubicBezTo>
                    <a:pt x="-5868" y="0"/>
                    <a:pt x="-5868" y="34326"/>
                    <a:pt x="17604" y="34326"/>
                  </a:cubicBezTo>
                  <a:cubicBezTo>
                    <a:pt x="41077" y="34326"/>
                    <a:pt x="98623" y="34326"/>
                    <a:pt x="125881" y="34326"/>
                  </a:cubicBezTo>
                  <a:cubicBezTo>
                    <a:pt x="153140" y="34326"/>
                    <a:pt x="155159" y="0"/>
                    <a:pt x="125881" y="0"/>
                  </a:cubicBezTo>
                  <a:close/>
                </a:path>
              </a:pathLst>
            </a:custGeom>
            <a:grpFill/>
            <a:ln w="2518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de-DE"/>
            </a:p>
          </p:txBody>
        </p:sp>
        <p:sp>
          <p:nvSpPr>
            <p:cNvPr id="14" name="Freeform 80">
              <a:extLst>
                <a:ext uri="{FF2B5EF4-FFF2-40B4-BE49-F238E27FC236}">
                  <a16:creationId xmlns:a16="http://schemas.microsoft.com/office/drawing/2014/main" id="{5B6CA249-EAB3-86BA-8AE8-B1239A4EC1B9}"/>
                </a:ext>
              </a:extLst>
            </p:cNvPr>
            <p:cNvSpPr/>
            <p:nvPr/>
          </p:nvSpPr>
          <p:spPr>
            <a:xfrm>
              <a:off x="7025490" y="4470580"/>
              <a:ext cx="123174" cy="62088"/>
            </a:xfrm>
            <a:custGeom>
              <a:avLst/>
              <a:gdLst>
                <a:gd name="connsiteX0" fmla="*/ 101904 w 123174"/>
                <a:gd name="connsiteY0" fmla="*/ 0 h 62088"/>
                <a:gd name="connsiteX1" fmla="*/ 17604 w 123174"/>
                <a:gd name="connsiteY1" fmla="*/ 0 h 62088"/>
                <a:gd name="connsiteX2" fmla="*/ 17604 w 123174"/>
                <a:gd name="connsiteY2" fmla="*/ 34325 h 62088"/>
                <a:gd name="connsiteX3" fmla="*/ 33253 w 123174"/>
                <a:gd name="connsiteY3" fmla="*/ 34325 h 62088"/>
                <a:gd name="connsiteX4" fmla="*/ 33253 w 123174"/>
                <a:gd name="connsiteY4" fmla="*/ 34578 h 62088"/>
                <a:gd name="connsiteX5" fmla="*/ 60764 w 123174"/>
                <a:gd name="connsiteY5" fmla="*/ 62089 h 62088"/>
                <a:gd name="connsiteX6" fmla="*/ 88275 w 123174"/>
                <a:gd name="connsiteY6" fmla="*/ 34578 h 62088"/>
                <a:gd name="connsiteX7" fmla="*/ 88275 w 123174"/>
                <a:gd name="connsiteY7" fmla="*/ 34325 h 62088"/>
                <a:gd name="connsiteX8" fmla="*/ 101652 w 123174"/>
                <a:gd name="connsiteY8" fmla="*/ 34325 h 62088"/>
                <a:gd name="connsiteX9" fmla="*/ 101904 w 123174"/>
                <a:gd name="connsiteY9" fmla="*/ 0 h 62088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</a:cxnLst>
              <a:rect l="l" t="t" r="r" b="b"/>
              <a:pathLst>
                <a:path w="123174" h="62088">
                  <a:moveTo>
                    <a:pt x="101904" y="0"/>
                  </a:moveTo>
                  <a:cubicBezTo>
                    <a:pt x="80450" y="0"/>
                    <a:pt x="43349" y="0"/>
                    <a:pt x="17604" y="0"/>
                  </a:cubicBezTo>
                  <a:cubicBezTo>
                    <a:pt x="-5868" y="0"/>
                    <a:pt x="-5868" y="34325"/>
                    <a:pt x="17604" y="34325"/>
                  </a:cubicBezTo>
                  <a:cubicBezTo>
                    <a:pt x="22400" y="34325"/>
                    <a:pt x="27700" y="34325"/>
                    <a:pt x="33253" y="34325"/>
                  </a:cubicBezTo>
                  <a:cubicBezTo>
                    <a:pt x="33253" y="34325"/>
                    <a:pt x="33253" y="34578"/>
                    <a:pt x="33253" y="34578"/>
                  </a:cubicBezTo>
                  <a:cubicBezTo>
                    <a:pt x="33253" y="49722"/>
                    <a:pt x="45620" y="62089"/>
                    <a:pt x="60764" y="62089"/>
                  </a:cubicBezTo>
                  <a:cubicBezTo>
                    <a:pt x="75907" y="62089"/>
                    <a:pt x="88275" y="49722"/>
                    <a:pt x="88275" y="34578"/>
                  </a:cubicBezTo>
                  <a:cubicBezTo>
                    <a:pt x="88275" y="34578"/>
                    <a:pt x="88275" y="34578"/>
                    <a:pt x="88275" y="34325"/>
                  </a:cubicBezTo>
                  <a:cubicBezTo>
                    <a:pt x="92818" y="34325"/>
                    <a:pt x="97361" y="34325"/>
                    <a:pt x="101652" y="34325"/>
                  </a:cubicBezTo>
                  <a:cubicBezTo>
                    <a:pt x="129415" y="34578"/>
                    <a:pt x="131182" y="0"/>
                    <a:pt x="101904" y="0"/>
                  </a:cubicBezTo>
                  <a:close/>
                </a:path>
              </a:pathLst>
            </a:custGeom>
            <a:grpFill/>
            <a:ln w="2518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de-DE"/>
            </a:p>
          </p:txBody>
        </p:sp>
        <p:sp>
          <p:nvSpPr>
            <p:cNvPr id="15" name="Freeform 81">
              <a:extLst>
                <a:ext uri="{FF2B5EF4-FFF2-40B4-BE49-F238E27FC236}">
                  <a16:creationId xmlns:a16="http://schemas.microsoft.com/office/drawing/2014/main" id="{92ABB56C-053F-5744-8302-5ADCE5B761F8}"/>
                </a:ext>
              </a:extLst>
            </p:cNvPr>
            <p:cNvSpPr/>
            <p:nvPr/>
          </p:nvSpPr>
          <p:spPr>
            <a:xfrm>
              <a:off x="6819421" y="3902189"/>
              <a:ext cx="125240" cy="123420"/>
            </a:xfrm>
            <a:custGeom>
              <a:avLst/>
              <a:gdLst>
                <a:gd name="connsiteX0" fmla="*/ 90663 w 125240"/>
                <a:gd name="connsiteY0" fmla="*/ 123420 h 123420"/>
                <a:gd name="connsiteX1" fmla="*/ 125241 w 125240"/>
                <a:gd name="connsiteY1" fmla="*/ 89347 h 123420"/>
                <a:gd name="connsiteX2" fmla="*/ 30341 w 125240"/>
                <a:gd name="connsiteY2" fmla="*/ 0 h 123420"/>
                <a:gd name="connsiteX3" fmla="*/ 2325 w 125240"/>
                <a:gd name="connsiteY3" fmla="*/ 29782 h 123420"/>
                <a:gd name="connsiteX4" fmla="*/ 2830 w 125240"/>
                <a:gd name="connsiteY4" fmla="*/ 40635 h 123420"/>
                <a:gd name="connsiteX5" fmla="*/ 90663 w 125240"/>
                <a:gd name="connsiteY5" fmla="*/ 123420 h 12342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</a:cxnLst>
              <a:rect l="l" t="t" r="r" b="b"/>
              <a:pathLst>
                <a:path w="125240" h="123420">
                  <a:moveTo>
                    <a:pt x="90663" y="123420"/>
                  </a:moveTo>
                  <a:cubicBezTo>
                    <a:pt x="101011" y="110801"/>
                    <a:pt x="112368" y="99443"/>
                    <a:pt x="125241" y="89347"/>
                  </a:cubicBezTo>
                  <a:cubicBezTo>
                    <a:pt x="112116" y="76980"/>
                    <a:pt x="30341" y="0"/>
                    <a:pt x="30341" y="0"/>
                  </a:cubicBezTo>
                  <a:lnTo>
                    <a:pt x="2325" y="29782"/>
                  </a:lnTo>
                  <a:cubicBezTo>
                    <a:pt x="2325" y="29782"/>
                    <a:pt x="-3228" y="35083"/>
                    <a:pt x="2830" y="40635"/>
                  </a:cubicBezTo>
                  <a:cubicBezTo>
                    <a:pt x="4344" y="42150"/>
                    <a:pt x="66685" y="100957"/>
                    <a:pt x="90663" y="123420"/>
                  </a:cubicBezTo>
                  <a:close/>
                </a:path>
              </a:pathLst>
            </a:custGeom>
            <a:grpFill/>
            <a:ln w="2518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de-DE"/>
            </a:p>
          </p:txBody>
        </p:sp>
        <p:sp>
          <p:nvSpPr>
            <p:cNvPr id="16" name="Freeform 82">
              <a:extLst>
                <a:ext uri="{FF2B5EF4-FFF2-40B4-BE49-F238E27FC236}">
                  <a16:creationId xmlns:a16="http://schemas.microsoft.com/office/drawing/2014/main" id="{473002D5-0E26-5A9D-D049-43D1775BF72B}"/>
                </a:ext>
              </a:extLst>
            </p:cNvPr>
            <p:cNvSpPr/>
            <p:nvPr/>
          </p:nvSpPr>
          <p:spPr>
            <a:xfrm>
              <a:off x="7063286" y="3821675"/>
              <a:ext cx="48459" cy="121654"/>
            </a:xfrm>
            <a:custGeom>
              <a:avLst/>
              <a:gdLst>
                <a:gd name="connsiteX0" fmla="*/ 23220 w 48459"/>
                <a:gd name="connsiteY0" fmla="*/ 120140 h 121654"/>
                <a:gd name="connsiteX1" fmla="*/ 48460 w 48459"/>
                <a:gd name="connsiteY1" fmla="*/ 121655 h 121654"/>
                <a:gd name="connsiteX2" fmla="*/ 48460 w 48459"/>
                <a:gd name="connsiteY2" fmla="*/ 1 h 121654"/>
                <a:gd name="connsiteX3" fmla="*/ 7572 w 48459"/>
                <a:gd name="connsiteY3" fmla="*/ 1 h 121654"/>
                <a:gd name="connsiteX4" fmla="*/ 0 w 48459"/>
                <a:gd name="connsiteY4" fmla="*/ 7573 h 121654"/>
                <a:gd name="connsiteX5" fmla="*/ 0 w 48459"/>
                <a:gd name="connsiteY5" fmla="*/ 121150 h 121654"/>
                <a:gd name="connsiteX6" fmla="*/ 23220 w 48459"/>
                <a:gd name="connsiteY6" fmla="*/ 120140 h 121654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</a:cxnLst>
              <a:rect l="l" t="t" r="r" b="b"/>
              <a:pathLst>
                <a:path w="48459" h="121654">
                  <a:moveTo>
                    <a:pt x="23220" y="120140"/>
                  </a:moveTo>
                  <a:cubicBezTo>
                    <a:pt x="31802" y="120140"/>
                    <a:pt x="40131" y="120645"/>
                    <a:pt x="48460" y="121655"/>
                  </a:cubicBezTo>
                  <a:cubicBezTo>
                    <a:pt x="48460" y="89853"/>
                    <a:pt x="48460" y="1"/>
                    <a:pt x="48460" y="1"/>
                  </a:cubicBezTo>
                  <a:lnTo>
                    <a:pt x="7572" y="1"/>
                  </a:lnTo>
                  <a:cubicBezTo>
                    <a:pt x="7572" y="1"/>
                    <a:pt x="0" y="-251"/>
                    <a:pt x="0" y="7573"/>
                  </a:cubicBezTo>
                  <a:cubicBezTo>
                    <a:pt x="0" y="9844"/>
                    <a:pt x="0" y="84553"/>
                    <a:pt x="0" y="121150"/>
                  </a:cubicBezTo>
                  <a:cubicBezTo>
                    <a:pt x="7824" y="120645"/>
                    <a:pt x="15396" y="120140"/>
                    <a:pt x="23220" y="120140"/>
                  </a:cubicBezTo>
                  <a:close/>
                </a:path>
              </a:pathLst>
            </a:custGeom>
            <a:grpFill/>
            <a:ln w="2518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de-DE"/>
            </a:p>
          </p:txBody>
        </p:sp>
        <p:sp>
          <p:nvSpPr>
            <p:cNvPr id="17" name="Freeform 83">
              <a:extLst>
                <a:ext uri="{FF2B5EF4-FFF2-40B4-BE49-F238E27FC236}">
                  <a16:creationId xmlns:a16="http://schemas.microsoft.com/office/drawing/2014/main" id="{5EFFDC72-8878-0BDF-F75A-C8ED1E5F467B}"/>
                </a:ext>
              </a:extLst>
            </p:cNvPr>
            <p:cNvSpPr/>
            <p:nvPr/>
          </p:nvSpPr>
          <p:spPr>
            <a:xfrm>
              <a:off x="7231633" y="3902189"/>
              <a:ext cx="127904" cy="126449"/>
            </a:xfrm>
            <a:custGeom>
              <a:avLst/>
              <a:gdLst>
                <a:gd name="connsiteX0" fmla="*/ 34073 w 127904"/>
                <a:gd name="connsiteY0" fmla="*/ 126449 h 126449"/>
                <a:gd name="connsiteX1" fmla="*/ 125187 w 127904"/>
                <a:gd name="connsiteY1" fmla="*/ 40635 h 126449"/>
                <a:gd name="connsiteX2" fmla="*/ 125692 w 127904"/>
                <a:gd name="connsiteY2" fmla="*/ 29782 h 126449"/>
                <a:gd name="connsiteX3" fmla="*/ 97424 w 127904"/>
                <a:gd name="connsiteY3" fmla="*/ 0 h 126449"/>
                <a:gd name="connsiteX4" fmla="*/ 1010 w 127904"/>
                <a:gd name="connsiteY4" fmla="*/ 90862 h 126449"/>
                <a:gd name="connsiteX5" fmla="*/ 0 w 127904"/>
                <a:gd name="connsiteY5" fmla="*/ 91871 h 126449"/>
                <a:gd name="connsiteX6" fmla="*/ 34073 w 127904"/>
                <a:gd name="connsiteY6" fmla="*/ 126449 h 126449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</a:cxnLst>
              <a:rect l="l" t="t" r="r" b="b"/>
              <a:pathLst>
                <a:path w="127904" h="126449">
                  <a:moveTo>
                    <a:pt x="34073" y="126449"/>
                  </a:moveTo>
                  <a:cubicBezTo>
                    <a:pt x="55022" y="106763"/>
                    <a:pt x="123421" y="42150"/>
                    <a:pt x="125187" y="40635"/>
                  </a:cubicBezTo>
                  <a:cubicBezTo>
                    <a:pt x="130992" y="35083"/>
                    <a:pt x="125692" y="29782"/>
                    <a:pt x="125692" y="29782"/>
                  </a:cubicBezTo>
                  <a:lnTo>
                    <a:pt x="97424" y="0"/>
                  </a:lnTo>
                  <a:cubicBezTo>
                    <a:pt x="97424" y="0"/>
                    <a:pt x="5553" y="86571"/>
                    <a:pt x="1010" y="90862"/>
                  </a:cubicBezTo>
                  <a:cubicBezTo>
                    <a:pt x="757" y="91114"/>
                    <a:pt x="252" y="91619"/>
                    <a:pt x="0" y="91871"/>
                  </a:cubicBezTo>
                  <a:cubicBezTo>
                    <a:pt x="12620" y="102219"/>
                    <a:pt x="23977" y="113830"/>
                    <a:pt x="34073" y="126449"/>
                  </a:cubicBezTo>
                  <a:close/>
                </a:path>
              </a:pathLst>
            </a:custGeom>
            <a:grpFill/>
            <a:ln w="2518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de-DE"/>
            </a:p>
          </p:txBody>
        </p:sp>
        <p:sp>
          <p:nvSpPr>
            <p:cNvPr id="18" name="Freeform 84">
              <a:extLst>
                <a:ext uri="{FF2B5EF4-FFF2-40B4-BE49-F238E27FC236}">
                  <a16:creationId xmlns:a16="http://schemas.microsoft.com/office/drawing/2014/main" id="{551CAB3F-F990-EF10-55A5-584565DD4C18}"/>
                </a:ext>
              </a:extLst>
            </p:cNvPr>
            <p:cNvSpPr/>
            <p:nvPr/>
          </p:nvSpPr>
          <p:spPr>
            <a:xfrm>
              <a:off x="7312399" y="4138682"/>
              <a:ext cx="124682" cy="48459"/>
            </a:xfrm>
            <a:custGeom>
              <a:avLst/>
              <a:gdLst>
                <a:gd name="connsiteX0" fmla="*/ 124682 w 124682"/>
                <a:gd name="connsiteY0" fmla="*/ 48460 h 48459"/>
                <a:gd name="connsiteX1" fmla="*/ 124682 w 124682"/>
                <a:gd name="connsiteY1" fmla="*/ 7572 h 48459"/>
                <a:gd name="connsiteX2" fmla="*/ 115849 w 124682"/>
                <a:gd name="connsiteY2" fmla="*/ 0 h 48459"/>
                <a:gd name="connsiteX3" fmla="*/ 0 w 124682"/>
                <a:gd name="connsiteY3" fmla="*/ 0 h 48459"/>
                <a:gd name="connsiteX4" fmla="*/ 2019 w 124682"/>
                <a:gd name="connsiteY4" fmla="*/ 31297 h 48459"/>
                <a:gd name="connsiteX5" fmla="*/ 1262 w 124682"/>
                <a:gd name="connsiteY5" fmla="*/ 48460 h 48459"/>
                <a:gd name="connsiteX6" fmla="*/ 124682 w 124682"/>
                <a:gd name="connsiteY6" fmla="*/ 48460 h 48459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</a:cxnLst>
              <a:rect l="l" t="t" r="r" b="b"/>
              <a:pathLst>
                <a:path w="124682" h="48459">
                  <a:moveTo>
                    <a:pt x="124682" y="48460"/>
                  </a:moveTo>
                  <a:lnTo>
                    <a:pt x="124682" y="7572"/>
                  </a:lnTo>
                  <a:cubicBezTo>
                    <a:pt x="124682" y="7572"/>
                    <a:pt x="124430" y="0"/>
                    <a:pt x="115849" y="0"/>
                  </a:cubicBezTo>
                  <a:cubicBezTo>
                    <a:pt x="111053" y="0"/>
                    <a:pt x="34578" y="0"/>
                    <a:pt x="0" y="0"/>
                  </a:cubicBezTo>
                  <a:cubicBezTo>
                    <a:pt x="1514" y="10096"/>
                    <a:pt x="2019" y="20696"/>
                    <a:pt x="2019" y="31297"/>
                  </a:cubicBezTo>
                  <a:cubicBezTo>
                    <a:pt x="2019" y="37102"/>
                    <a:pt x="1767" y="42907"/>
                    <a:pt x="1262" y="48460"/>
                  </a:cubicBezTo>
                  <a:cubicBezTo>
                    <a:pt x="33064" y="48460"/>
                    <a:pt x="124682" y="48460"/>
                    <a:pt x="124682" y="48460"/>
                  </a:cubicBezTo>
                  <a:close/>
                </a:path>
              </a:pathLst>
            </a:custGeom>
            <a:grpFill/>
            <a:ln w="2518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de-DE"/>
            </a:p>
          </p:txBody>
        </p:sp>
      </p:grpSp>
      <p:grpSp>
        <p:nvGrpSpPr>
          <p:cNvPr id="19" name="Picture 19" descr="Icon bestehend aus zwei angedeuteten Personen mit Pfeilen die Kommunikation andeuten">
            <a:extLst>
              <a:ext uri="{FF2B5EF4-FFF2-40B4-BE49-F238E27FC236}">
                <a16:creationId xmlns:a16="http://schemas.microsoft.com/office/drawing/2014/main" id="{8A5C1FA2-6F3C-CF97-2958-AD1404DABD2C}"/>
              </a:ext>
            </a:extLst>
          </p:cNvPr>
          <p:cNvGrpSpPr/>
          <p:nvPr/>
        </p:nvGrpSpPr>
        <p:grpSpPr>
          <a:xfrm>
            <a:off x="11003867" y="5760889"/>
            <a:ext cx="1063431" cy="888906"/>
            <a:chOff x="4776170" y="3901685"/>
            <a:chExt cx="659756" cy="551480"/>
          </a:xfrm>
          <a:solidFill>
            <a:schemeClr val="accent3"/>
          </a:solidFill>
        </p:grpSpPr>
        <p:sp>
          <p:nvSpPr>
            <p:cNvPr id="20" name="Freeform 86">
              <a:extLst>
                <a:ext uri="{FF2B5EF4-FFF2-40B4-BE49-F238E27FC236}">
                  <a16:creationId xmlns:a16="http://schemas.microsoft.com/office/drawing/2014/main" id="{C703F81E-4121-8705-4654-0DCEEF3A6272}"/>
                </a:ext>
              </a:extLst>
            </p:cNvPr>
            <p:cNvSpPr/>
            <p:nvPr/>
          </p:nvSpPr>
          <p:spPr>
            <a:xfrm>
              <a:off x="4776170" y="4153321"/>
              <a:ext cx="234229" cy="299843"/>
            </a:xfrm>
            <a:custGeom>
              <a:avLst/>
              <a:gdLst>
                <a:gd name="connsiteX0" fmla="*/ 169104 w 234229"/>
                <a:gd name="connsiteY0" fmla="*/ 140583 h 299843"/>
                <a:gd name="connsiteX1" fmla="*/ 198634 w 234229"/>
                <a:gd name="connsiteY1" fmla="*/ 78999 h 299843"/>
                <a:gd name="connsiteX2" fmla="*/ 119130 w 234229"/>
                <a:gd name="connsiteY2" fmla="*/ 0 h 299843"/>
                <a:gd name="connsiteX3" fmla="*/ 39626 w 234229"/>
                <a:gd name="connsiteY3" fmla="*/ 78999 h 299843"/>
                <a:gd name="connsiteX4" fmla="*/ 68903 w 234229"/>
                <a:gd name="connsiteY4" fmla="*/ 140331 h 299843"/>
                <a:gd name="connsiteX5" fmla="*/ 0 w 234229"/>
                <a:gd name="connsiteY5" fmla="*/ 299844 h 299843"/>
                <a:gd name="connsiteX6" fmla="*/ 50984 w 234229"/>
                <a:gd name="connsiteY6" fmla="*/ 299844 h 299843"/>
                <a:gd name="connsiteX7" fmla="*/ 118625 w 234229"/>
                <a:gd name="connsiteY7" fmla="*/ 171375 h 299843"/>
                <a:gd name="connsiteX8" fmla="*/ 183743 w 234229"/>
                <a:gd name="connsiteY8" fmla="*/ 299844 h 299843"/>
                <a:gd name="connsiteX9" fmla="*/ 234221 w 234229"/>
                <a:gd name="connsiteY9" fmla="*/ 299844 h 299843"/>
                <a:gd name="connsiteX10" fmla="*/ 169104 w 234229"/>
                <a:gd name="connsiteY10" fmla="*/ 140583 h 299843"/>
                <a:gd name="connsiteX11" fmla="*/ 119382 w 234229"/>
                <a:gd name="connsiteY11" fmla="*/ 111306 h 299843"/>
                <a:gd name="connsiteX12" fmla="*/ 88590 w 234229"/>
                <a:gd name="connsiteY12" fmla="*/ 78999 h 299843"/>
                <a:gd name="connsiteX13" fmla="*/ 119382 w 234229"/>
                <a:gd name="connsiteY13" fmla="*/ 46693 h 299843"/>
                <a:gd name="connsiteX14" fmla="*/ 150174 w 234229"/>
                <a:gd name="connsiteY14" fmla="*/ 78999 h 299843"/>
                <a:gd name="connsiteX15" fmla="*/ 119382 w 234229"/>
                <a:gd name="connsiteY15" fmla="*/ 111306 h 299843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</a:cxnLst>
              <a:rect l="l" t="t" r="r" b="b"/>
              <a:pathLst>
                <a:path w="234229" h="299843">
                  <a:moveTo>
                    <a:pt x="169104" y="140583"/>
                  </a:moveTo>
                  <a:cubicBezTo>
                    <a:pt x="187276" y="126197"/>
                    <a:pt x="198634" y="103986"/>
                    <a:pt x="198634" y="78999"/>
                  </a:cubicBezTo>
                  <a:cubicBezTo>
                    <a:pt x="198634" y="35335"/>
                    <a:pt x="163046" y="0"/>
                    <a:pt x="119130" y="0"/>
                  </a:cubicBezTo>
                  <a:cubicBezTo>
                    <a:pt x="75213" y="0"/>
                    <a:pt x="39626" y="35335"/>
                    <a:pt x="39626" y="78999"/>
                  </a:cubicBezTo>
                  <a:cubicBezTo>
                    <a:pt x="39626" y="103734"/>
                    <a:pt x="50984" y="125692"/>
                    <a:pt x="68903" y="140331"/>
                  </a:cubicBezTo>
                  <a:cubicBezTo>
                    <a:pt x="24987" y="165823"/>
                    <a:pt x="0" y="224883"/>
                    <a:pt x="0" y="299844"/>
                  </a:cubicBezTo>
                  <a:cubicBezTo>
                    <a:pt x="0" y="299844"/>
                    <a:pt x="21201" y="299844"/>
                    <a:pt x="50984" y="299844"/>
                  </a:cubicBezTo>
                  <a:cubicBezTo>
                    <a:pt x="53760" y="235988"/>
                    <a:pt x="72689" y="171375"/>
                    <a:pt x="118625" y="171375"/>
                  </a:cubicBezTo>
                  <a:cubicBezTo>
                    <a:pt x="163551" y="171375"/>
                    <a:pt x="180966" y="238764"/>
                    <a:pt x="183743" y="299844"/>
                  </a:cubicBezTo>
                  <a:cubicBezTo>
                    <a:pt x="205448" y="299844"/>
                    <a:pt x="223621" y="299844"/>
                    <a:pt x="234221" y="299844"/>
                  </a:cubicBezTo>
                  <a:cubicBezTo>
                    <a:pt x="234726" y="233969"/>
                    <a:pt x="212768" y="168347"/>
                    <a:pt x="169104" y="140583"/>
                  </a:cubicBezTo>
                  <a:close/>
                  <a:moveTo>
                    <a:pt x="119382" y="111306"/>
                  </a:moveTo>
                  <a:cubicBezTo>
                    <a:pt x="102472" y="111306"/>
                    <a:pt x="88590" y="96667"/>
                    <a:pt x="88590" y="78999"/>
                  </a:cubicBezTo>
                  <a:cubicBezTo>
                    <a:pt x="88590" y="61079"/>
                    <a:pt x="102472" y="46693"/>
                    <a:pt x="119382" y="46693"/>
                  </a:cubicBezTo>
                  <a:cubicBezTo>
                    <a:pt x="136293" y="46693"/>
                    <a:pt x="150174" y="61332"/>
                    <a:pt x="150174" y="78999"/>
                  </a:cubicBezTo>
                  <a:cubicBezTo>
                    <a:pt x="150174" y="96919"/>
                    <a:pt x="136293" y="111306"/>
                    <a:pt x="119382" y="111306"/>
                  </a:cubicBezTo>
                  <a:close/>
                </a:path>
              </a:pathLst>
            </a:custGeom>
            <a:grpFill/>
            <a:ln w="2518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de-DE"/>
            </a:p>
          </p:txBody>
        </p:sp>
        <p:sp>
          <p:nvSpPr>
            <p:cNvPr id="21" name="Freeform 87">
              <a:extLst>
                <a:ext uri="{FF2B5EF4-FFF2-40B4-BE49-F238E27FC236}">
                  <a16:creationId xmlns:a16="http://schemas.microsoft.com/office/drawing/2014/main" id="{461E8B9E-17CB-CB25-A322-5CFC5CC66D87}"/>
                </a:ext>
              </a:extLst>
            </p:cNvPr>
            <p:cNvSpPr/>
            <p:nvPr/>
          </p:nvSpPr>
          <p:spPr>
            <a:xfrm>
              <a:off x="5196405" y="3901685"/>
              <a:ext cx="234221" cy="299591"/>
            </a:xfrm>
            <a:custGeom>
              <a:avLst/>
              <a:gdLst>
                <a:gd name="connsiteX0" fmla="*/ 0 w 234221"/>
                <a:gd name="connsiteY0" fmla="*/ 299591 h 299591"/>
                <a:gd name="connsiteX1" fmla="*/ 50984 w 234221"/>
                <a:gd name="connsiteY1" fmla="*/ 299591 h 299591"/>
                <a:gd name="connsiteX2" fmla="*/ 118625 w 234221"/>
                <a:gd name="connsiteY2" fmla="*/ 171123 h 299591"/>
                <a:gd name="connsiteX3" fmla="*/ 183743 w 234221"/>
                <a:gd name="connsiteY3" fmla="*/ 299591 h 299591"/>
                <a:gd name="connsiteX4" fmla="*/ 234221 w 234221"/>
                <a:gd name="connsiteY4" fmla="*/ 299591 h 299591"/>
                <a:gd name="connsiteX5" fmla="*/ 168851 w 234221"/>
                <a:gd name="connsiteY5" fmla="*/ 140583 h 299591"/>
                <a:gd name="connsiteX6" fmla="*/ 198381 w 234221"/>
                <a:gd name="connsiteY6" fmla="*/ 78999 h 299591"/>
                <a:gd name="connsiteX7" fmla="*/ 118877 w 234221"/>
                <a:gd name="connsiteY7" fmla="*/ 0 h 299591"/>
                <a:gd name="connsiteX8" fmla="*/ 39373 w 234221"/>
                <a:gd name="connsiteY8" fmla="*/ 78999 h 299591"/>
                <a:gd name="connsiteX9" fmla="*/ 68651 w 234221"/>
                <a:gd name="connsiteY9" fmla="*/ 140331 h 299591"/>
                <a:gd name="connsiteX10" fmla="*/ 0 w 234221"/>
                <a:gd name="connsiteY10" fmla="*/ 299591 h 299591"/>
                <a:gd name="connsiteX11" fmla="*/ 119130 w 234221"/>
                <a:gd name="connsiteY11" fmla="*/ 46693 h 299591"/>
                <a:gd name="connsiteX12" fmla="*/ 149922 w 234221"/>
                <a:gd name="connsiteY12" fmla="*/ 78999 h 299591"/>
                <a:gd name="connsiteX13" fmla="*/ 119130 w 234221"/>
                <a:gd name="connsiteY13" fmla="*/ 111306 h 299591"/>
                <a:gd name="connsiteX14" fmla="*/ 88338 w 234221"/>
                <a:gd name="connsiteY14" fmla="*/ 78999 h 299591"/>
                <a:gd name="connsiteX15" fmla="*/ 119130 w 234221"/>
                <a:gd name="connsiteY15" fmla="*/ 46693 h 299591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</a:cxnLst>
              <a:rect l="l" t="t" r="r" b="b"/>
              <a:pathLst>
                <a:path w="234221" h="299591">
                  <a:moveTo>
                    <a:pt x="0" y="299591"/>
                  </a:moveTo>
                  <a:cubicBezTo>
                    <a:pt x="0" y="299591"/>
                    <a:pt x="21201" y="299591"/>
                    <a:pt x="50984" y="299591"/>
                  </a:cubicBezTo>
                  <a:cubicBezTo>
                    <a:pt x="53760" y="235736"/>
                    <a:pt x="72689" y="171123"/>
                    <a:pt x="118625" y="171123"/>
                  </a:cubicBezTo>
                  <a:cubicBezTo>
                    <a:pt x="163551" y="171123"/>
                    <a:pt x="180966" y="238512"/>
                    <a:pt x="183743" y="299591"/>
                  </a:cubicBezTo>
                  <a:cubicBezTo>
                    <a:pt x="205448" y="299591"/>
                    <a:pt x="223621" y="299591"/>
                    <a:pt x="234221" y="299591"/>
                  </a:cubicBezTo>
                  <a:cubicBezTo>
                    <a:pt x="234221" y="233969"/>
                    <a:pt x="212263" y="168347"/>
                    <a:pt x="168851" y="140583"/>
                  </a:cubicBezTo>
                  <a:cubicBezTo>
                    <a:pt x="187024" y="126197"/>
                    <a:pt x="198381" y="103986"/>
                    <a:pt x="198381" y="78999"/>
                  </a:cubicBezTo>
                  <a:cubicBezTo>
                    <a:pt x="198381" y="35335"/>
                    <a:pt x="162794" y="0"/>
                    <a:pt x="118877" y="0"/>
                  </a:cubicBezTo>
                  <a:cubicBezTo>
                    <a:pt x="74961" y="0"/>
                    <a:pt x="39373" y="35335"/>
                    <a:pt x="39373" y="78999"/>
                  </a:cubicBezTo>
                  <a:cubicBezTo>
                    <a:pt x="39373" y="103734"/>
                    <a:pt x="50731" y="125692"/>
                    <a:pt x="68651" y="140331"/>
                  </a:cubicBezTo>
                  <a:cubicBezTo>
                    <a:pt x="24987" y="165570"/>
                    <a:pt x="0" y="224630"/>
                    <a:pt x="0" y="299591"/>
                  </a:cubicBezTo>
                  <a:close/>
                  <a:moveTo>
                    <a:pt x="119130" y="46693"/>
                  </a:moveTo>
                  <a:cubicBezTo>
                    <a:pt x="136040" y="46693"/>
                    <a:pt x="149922" y="61332"/>
                    <a:pt x="149922" y="78999"/>
                  </a:cubicBezTo>
                  <a:cubicBezTo>
                    <a:pt x="149922" y="96919"/>
                    <a:pt x="136040" y="111306"/>
                    <a:pt x="119130" y="111306"/>
                  </a:cubicBezTo>
                  <a:cubicBezTo>
                    <a:pt x="102219" y="111306"/>
                    <a:pt x="88338" y="96667"/>
                    <a:pt x="88338" y="78999"/>
                  </a:cubicBezTo>
                  <a:cubicBezTo>
                    <a:pt x="88338" y="61079"/>
                    <a:pt x="101967" y="46693"/>
                    <a:pt x="119130" y="46693"/>
                  </a:cubicBezTo>
                  <a:close/>
                </a:path>
              </a:pathLst>
            </a:custGeom>
            <a:grpFill/>
            <a:ln w="2518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de-DE"/>
            </a:p>
          </p:txBody>
        </p:sp>
        <p:sp>
          <p:nvSpPr>
            <p:cNvPr id="22" name="Freeform 88">
              <a:extLst>
                <a:ext uri="{FF2B5EF4-FFF2-40B4-BE49-F238E27FC236}">
                  <a16:creationId xmlns:a16="http://schemas.microsoft.com/office/drawing/2014/main" id="{FB17269A-F743-0D51-2FBC-09849A21B718}"/>
                </a:ext>
              </a:extLst>
            </p:cNvPr>
            <p:cNvSpPr/>
            <p:nvPr/>
          </p:nvSpPr>
          <p:spPr>
            <a:xfrm>
              <a:off x="4915743" y="3930906"/>
              <a:ext cx="244142" cy="205504"/>
            </a:xfrm>
            <a:custGeom>
              <a:avLst/>
              <a:gdLst>
                <a:gd name="connsiteX0" fmla="*/ 236745 w 244142"/>
                <a:gd name="connsiteY0" fmla="*/ 50282 h 205504"/>
                <a:gd name="connsiteX1" fmla="*/ 171628 w 244142"/>
                <a:gd name="connsiteY1" fmla="*/ 1318 h 205504"/>
                <a:gd name="connsiteX2" fmla="*/ 162794 w 244142"/>
                <a:gd name="connsiteY2" fmla="*/ 6366 h 205504"/>
                <a:gd name="connsiteX3" fmla="*/ 170366 w 244142"/>
                <a:gd name="connsiteY3" fmla="*/ 47506 h 205504"/>
                <a:gd name="connsiteX4" fmla="*/ 0 w 244142"/>
                <a:gd name="connsiteY4" fmla="*/ 179003 h 205504"/>
                <a:gd name="connsiteX5" fmla="*/ 56789 w 244142"/>
                <a:gd name="connsiteY5" fmla="*/ 205504 h 205504"/>
                <a:gd name="connsiteX6" fmla="*/ 183490 w 244142"/>
                <a:gd name="connsiteY6" fmla="*/ 105304 h 205504"/>
                <a:gd name="connsiteX7" fmla="*/ 192576 w 244142"/>
                <a:gd name="connsiteY7" fmla="*/ 150735 h 205504"/>
                <a:gd name="connsiteX8" fmla="*/ 241036 w 244142"/>
                <a:gd name="connsiteY8" fmla="*/ 69717 h 205504"/>
                <a:gd name="connsiteX9" fmla="*/ 236745 w 244142"/>
                <a:gd name="connsiteY9" fmla="*/ 50282 h 205504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</a:cxnLst>
              <a:rect l="l" t="t" r="r" b="b"/>
              <a:pathLst>
                <a:path w="244142" h="205504">
                  <a:moveTo>
                    <a:pt x="236745" y="50282"/>
                  </a:moveTo>
                  <a:cubicBezTo>
                    <a:pt x="224883" y="41701"/>
                    <a:pt x="178190" y="6113"/>
                    <a:pt x="171628" y="1318"/>
                  </a:cubicBezTo>
                  <a:cubicBezTo>
                    <a:pt x="166832" y="-1963"/>
                    <a:pt x="161784" y="1318"/>
                    <a:pt x="162794" y="6366"/>
                  </a:cubicBezTo>
                  <a:cubicBezTo>
                    <a:pt x="164813" y="16462"/>
                    <a:pt x="167589" y="30091"/>
                    <a:pt x="170366" y="47506"/>
                  </a:cubicBezTo>
                  <a:cubicBezTo>
                    <a:pt x="105753" y="61388"/>
                    <a:pt x="53255" y="82841"/>
                    <a:pt x="0" y="179003"/>
                  </a:cubicBezTo>
                  <a:cubicBezTo>
                    <a:pt x="0" y="179003"/>
                    <a:pt x="6562" y="182032"/>
                    <a:pt x="56789" y="205504"/>
                  </a:cubicBezTo>
                  <a:cubicBezTo>
                    <a:pt x="93890" y="132310"/>
                    <a:pt x="134021" y="111614"/>
                    <a:pt x="183490" y="105304"/>
                  </a:cubicBezTo>
                  <a:cubicBezTo>
                    <a:pt x="189295" y="130544"/>
                    <a:pt x="192576" y="150735"/>
                    <a:pt x="192576" y="150735"/>
                  </a:cubicBezTo>
                  <a:cubicBezTo>
                    <a:pt x="192576" y="150735"/>
                    <a:pt x="236745" y="77036"/>
                    <a:pt x="241036" y="69717"/>
                  </a:cubicBezTo>
                  <a:cubicBezTo>
                    <a:pt x="246336" y="60883"/>
                    <a:pt x="244822" y="56340"/>
                    <a:pt x="236745" y="50282"/>
                  </a:cubicBezTo>
                  <a:close/>
                </a:path>
              </a:pathLst>
            </a:custGeom>
            <a:grpFill/>
            <a:ln w="2518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de-DE"/>
            </a:p>
          </p:txBody>
        </p:sp>
        <p:sp>
          <p:nvSpPr>
            <p:cNvPr id="23" name="Freeform 89">
              <a:extLst>
                <a:ext uri="{FF2B5EF4-FFF2-40B4-BE49-F238E27FC236}">
                  <a16:creationId xmlns:a16="http://schemas.microsoft.com/office/drawing/2014/main" id="{46165165-4B3E-DF04-72FC-50493B08646D}"/>
                </a:ext>
              </a:extLst>
            </p:cNvPr>
            <p:cNvSpPr/>
            <p:nvPr/>
          </p:nvSpPr>
          <p:spPr>
            <a:xfrm>
              <a:off x="5191784" y="4238883"/>
              <a:ext cx="244142" cy="205504"/>
            </a:xfrm>
            <a:custGeom>
              <a:avLst/>
              <a:gdLst>
                <a:gd name="connsiteX0" fmla="*/ 244143 w 244142"/>
                <a:gd name="connsiteY0" fmla="*/ 26501 h 205504"/>
                <a:gd name="connsiteX1" fmla="*/ 187354 w 244142"/>
                <a:gd name="connsiteY1" fmla="*/ 0 h 205504"/>
                <a:gd name="connsiteX2" fmla="*/ 60653 w 244142"/>
                <a:gd name="connsiteY2" fmla="*/ 100200 h 205504"/>
                <a:gd name="connsiteX3" fmla="*/ 51566 w 244142"/>
                <a:gd name="connsiteY3" fmla="*/ 54769 h 205504"/>
                <a:gd name="connsiteX4" fmla="*/ 3107 w 244142"/>
                <a:gd name="connsiteY4" fmla="*/ 135788 h 205504"/>
                <a:gd name="connsiteX5" fmla="*/ 7398 w 244142"/>
                <a:gd name="connsiteY5" fmla="*/ 155222 h 205504"/>
                <a:gd name="connsiteX6" fmla="*/ 72515 w 244142"/>
                <a:gd name="connsiteY6" fmla="*/ 204186 h 205504"/>
                <a:gd name="connsiteX7" fmla="*/ 81349 w 244142"/>
                <a:gd name="connsiteY7" fmla="*/ 199139 h 205504"/>
                <a:gd name="connsiteX8" fmla="*/ 73777 w 244142"/>
                <a:gd name="connsiteY8" fmla="*/ 157998 h 205504"/>
                <a:gd name="connsiteX9" fmla="*/ 244143 w 244142"/>
                <a:gd name="connsiteY9" fmla="*/ 26501 h 205504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</a:cxnLst>
              <a:rect l="l" t="t" r="r" b="b"/>
              <a:pathLst>
                <a:path w="244142" h="205504">
                  <a:moveTo>
                    <a:pt x="244143" y="26501"/>
                  </a:moveTo>
                  <a:cubicBezTo>
                    <a:pt x="244143" y="26501"/>
                    <a:pt x="237581" y="23473"/>
                    <a:pt x="187354" y="0"/>
                  </a:cubicBezTo>
                  <a:cubicBezTo>
                    <a:pt x="150252" y="73194"/>
                    <a:pt x="110122" y="93890"/>
                    <a:pt x="60653" y="100200"/>
                  </a:cubicBezTo>
                  <a:cubicBezTo>
                    <a:pt x="54848" y="74961"/>
                    <a:pt x="51566" y="54769"/>
                    <a:pt x="51566" y="54769"/>
                  </a:cubicBezTo>
                  <a:cubicBezTo>
                    <a:pt x="51566" y="54769"/>
                    <a:pt x="7398" y="128468"/>
                    <a:pt x="3107" y="135788"/>
                  </a:cubicBezTo>
                  <a:cubicBezTo>
                    <a:pt x="-2193" y="144622"/>
                    <a:pt x="-679" y="149165"/>
                    <a:pt x="7398" y="155222"/>
                  </a:cubicBezTo>
                  <a:cubicBezTo>
                    <a:pt x="19260" y="163803"/>
                    <a:pt x="65953" y="199391"/>
                    <a:pt x="72515" y="204186"/>
                  </a:cubicBezTo>
                  <a:cubicBezTo>
                    <a:pt x="77311" y="207468"/>
                    <a:pt x="82358" y="204186"/>
                    <a:pt x="81349" y="199139"/>
                  </a:cubicBezTo>
                  <a:cubicBezTo>
                    <a:pt x="79330" y="189043"/>
                    <a:pt x="76553" y="175414"/>
                    <a:pt x="73777" y="157998"/>
                  </a:cubicBezTo>
                  <a:cubicBezTo>
                    <a:pt x="138642" y="143864"/>
                    <a:pt x="191140" y="122663"/>
                    <a:pt x="244143" y="26501"/>
                  </a:cubicBezTo>
                  <a:close/>
                </a:path>
              </a:pathLst>
            </a:custGeom>
            <a:grpFill/>
            <a:ln w="2518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de-DE"/>
            </a:p>
          </p:txBody>
        </p:sp>
      </p:grpSp>
      <p:grpSp>
        <p:nvGrpSpPr>
          <p:cNvPr id="24" name="Picture 31" descr="Icon mit einem Flip-Chart auf dem eine aufsteigende Balkengrafik zu sehen ist">
            <a:extLst>
              <a:ext uri="{FF2B5EF4-FFF2-40B4-BE49-F238E27FC236}">
                <a16:creationId xmlns:a16="http://schemas.microsoft.com/office/drawing/2014/main" id="{788308A3-C081-AA51-5683-4BA9576C03D1}"/>
              </a:ext>
            </a:extLst>
          </p:cNvPr>
          <p:cNvGrpSpPr/>
          <p:nvPr/>
        </p:nvGrpSpPr>
        <p:grpSpPr>
          <a:xfrm>
            <a:off x="15398538" y="5840848"/>
            <a:ext cx="778056" cy="888972"/>
            <a:chOff x="10819511" y="2668363"/>
            <a:chExt cx="474500" cy="542142"/>
          </a:xfrm>
          <a:solidFill>
            <a:schemeClr val="tx2"/>
          </a:solidFill>
        </p:grpSpPr>
        <p:sp>
          <p:nvSpPr>
            <p:cNvPr id="25" name="Freeform 32">
              <a:extLst>
                <a:ext uri="{FF2B5EF4-FFF2-40B4-BE49-F238E27FC236}">
                  <a16:creationId xmlns:a16="http://schemas.microsoft.com/office/drawing/2014/main" id="{8AA8BFD3-9668-8A9C-BA87-F86E3DD71E43}"/>
                </a:ext>
              </a:extLst>
            </p:cNvPr>
            <p:cNvSpPr/>
            <p:nvPr/>
          </p:nvSpPr>
          <p:spPr>
            <a:xfrm>
              <a:off x="10819511" y="2668363"/>
              <a:ext cx="474500" cy="399286"/>
            </a:xfrm>
            <a:custGeom>
              <a:avLst/>
              <a:gdLst>
                <a:gd name="connsiteX0" fmla="*/ 8834 w 474500"/>
                <a:gd name="connsiteY0" fmla="*/ 0 h 399286"/>
                <a:gd name="connsiteX1" fmla="*/ 0 w 474500"/>
                <a:gd name="connsiteY1" fmla="*/ 10348 h 399286"/>
                <a:gd name="connsiteX2" fmla="*/ 0 w 474500"/>
                <a:gd name="connsiteY2" fmla="*/ 133516 h 399286"/>
                <a:gd name="connsiteX3" fmla="*/ 40888 w 474500"/>
                <a:gd name="connsiteY3" fmla="*/ 133516 h 399286"/>
                <a:gd name="connsiteX4" fmla="*/ 40888 w 474500"/>
                <a:gd name="connsiteY4" fmla="*/ 399287 h 399286"/>
                <a:gd name="connsiteX5" fmla="*/ 424021 w 474500"/>
                <a:gd name="connsiteY5" fmla="*/ 399287 h 399286"/>
                <a:gd name="connsiteX6" fmla="*/ 433360 w 474500"/>
                <a:gd name="connsiteY6" fmla="*/ 390453 h 399286"/>
                <a:gd name="connsiteX7" fmla="*/ 433360 w 474500"/>
                <a:gd name="connsiteY7" fmla="*/ 133769 h 399286"/>
                <a:gd name="connsiteX8" fmla="*/ 465161 w 474500"/>
                <a:gd name="connsiteY8" fmla="*/ 133769 h 399286"/>
                <a:gd name="connsiteX9" fmla="*/ 474500 w 474500"/>
                <a:gd name="connsiteY9" fmla="*/ 124935 h 399286"/>
                <a:gd name="connsiteX10" fmla="*/ 474500 w 474500"/>
                <a:gd name="connsiteY10" fmla="*/ 0 h 399286"/>
                <a:gd name="connsiteX11" fmla="*/ 8834 w 474500"/>
                <a:gd name="connsiteY11" fmla="*/ 0 h 399286"/>
                <a:gd name="connsiteX12" fmla="*/ 42907 w 474500"/>
                <a:gd name="connsiteY12" fmla="*/ 51236 h 399286"/>
                <a:gd name="connsiteX13" fmla="*/ 48712 w 474500"/>
                <a:gd name="connsiteY13" fmla="*/ 44169 h 399286"/>
                <a:gd name="connsiteX14" fmla="*/ 431846 w 474500"/>
                <a:gd name="connsiteY14" fmla="*/ 44169 h 399286"/>
                <a:gd name="connsiteX15" fmla="*/ 431846 w 474500"/>
                <a:gd name="connsiteY15" fmla="*/ 77990 h 399286"/>
                <a:gd name="connsiteX16" fmla="*/ 420235 w 474500"/>
                <a:gd name="connsiteY16" fmla="*/ 89600 h 399286"/>
                <a:gd name="connsiteX17" fmla="*/ 42907 w 474500"/>
                <a:gd name="connsiteY17" fmla="*/ 89600 h 399286"/>
                <a:gd name="connsiteX18" fmla="*/ 42907 w 474500"/>
                <a:gd name="connsiteY18" fmla="*/ 51236 h 399286"/>
                <a:gd name="connsiteX19" fmla="*/ 390705 w 474500"/>
                <a:gd name="connsiteY19" fmla="*/ 343760 h 399286"/>
                <a:gd name="connsiteX20" fmla="*/ 379095 w 474500"/>
                <a:gd name="connsiteY20" fmla="*/ 355370 h 399286"/>
                <a:gd name="connsiteX21" fmla="*/ 83795 w 474500"/>
                <a:gd name="connsiteY21" fmla="*/ 355370 h 399286"/>
                <a:gd name="connsiteX22" fmla="*/ 83795 w 474500"/>
                <a:gd name="connsiteY22" fmla="*/ 134021 h 399286"/>
                <a:gd name="connsiteX23" fmla="*/ 390705 w 474500"/>
                <a:gd name="connsiteY23" fmla="*/ 134021 h 399286"/>
                <a:gd name="connsiteX24" fmla="*/ 390705 w 474500"/>
                <a:gd name="connsiteY24" fmla="*/ 343760 h 399286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  <a:cxn ang="0">
                  <a:pos x="connsiteX22" y="connsiteY22"/>
                </a:cxn>
                <a:cxn ang="0">
                  <a:pos x="connsiteX23" y="connsiteY23"/>
                </a:cxn>
                <a:cxn ang="0">
                  <a:pos x="connsiteX24" y="connsiteY24"/>
                </a:cxn>
              </a:cxnLst>
              <a:rect l="l" t="t" r="r" b="b"/>
              <a:pathLst>
                <a:path w="474500" h="399286">
                  <a:moveTo>
                    <a:pt x="8834" y="0"/>
                  </a:moveTo>
                  <a:cubicBezTo>
                    <a:pt x="2524" y="0"/>
                    <a:pt x="0" y="2776"/>
                    <a:pt x="0" y="10348"/>
                  </a:cubicBezTo>
                  <a:cubicBezTo>
                    <a:pt x="0" y="20696"/>
                    <a:pt x="0" y="133516"/>
                    <a:pt x="0" y="133516"/>
                  </a:cubicBezTo>
                  <a:cubicBezTo>
                    <a:pt x="0" y="133516"/>
                    <a:pt x="15396" y="133516"/>
                    <a:pt x="40888" y="133516"/>
                  </a:cubicBezTo>
                  <a:lnTo>
                    <a:pt x="40888" y="399287"/>
                  </a:lnTo>
                  <a:cubicBezTo>
                    <a:pt x="40888" y="399287"/>
                    <a:pt x="414935" y="399287"/>
                    <a:pt x="424021" y="399287"/>
                  </a:cubicBezTo>
                  <a:cubicBezTo>
                    <a:pt x="430836" y="399287"/>
                    <a:pt x="433360" y="396763"/>
                    <a:pt x="433360" y="390453"/>
                  </a:cubicBezTo>
                  <a:cubicBezTo>
                    <a:pt x="433360" y="384648"/>
                    <a:pt x="433360" y="222106"/>
                    <a:pt x="433360" y="133769"/>
                  </a:cubicBezTo>
                  <a:cubicBezTo>
                    <a:pt x="452289" y="133769"/>
                    <a:pt x="463647" y="133769"/>
                    <a:pt x="465161" y="133769"/>
                  </a:cubicBezTo>
                  <a:cubicBezTo>
                    <a:pt x="471976" y="133769"/>
                    <a:pt x="474500" y="131245"/>
                    <a:pt x="474500" y="124935"/>
                  </a:cubicBezTo>
                  <a:cubicBezTo>
                    <a:pt x="474500" y="117363"/>
                    <a:pt x="474500" y="0"/>
                    <a:pt x="474500" y="0"/>
                  </a:cubicBezTo>
                  <a:cubicBezTo>
                    <a:pt x="474500" y="0"/>
                    <a:pt x="16406" y="0"/>
                    <a:pt x="8834" y="0"/>
                  </a:cubicBezTo>
                  <a:close/>
                  <a:moveTo>
                    <a:pt x="42907" y="51236"/>
                  </a:moveTo>
                  <a:cubicBezTo>
                    <a:pt x="42907" y="46945"/>
                    <a:pt x="44674" y="44169"/>
                    <a:pt x="48712" y="44169"/>
                  </a:cubicBezTo>
                  <a:cubicBezTo>
                    <a:pt x="51993" y="44169"/>
                    <a:pt x="431846" y="44169"/>
                    <a:pt x="431846" y="44169"/>
                  </a:cubicBezTo>
                  <a:cubicBezTo>
                    <a:pt x="431846" y="44169"/>
                    <a:pt x="431846" y="71427"/>
                    <a:pt x="431846" y="77990"/>
                  </a:cubicBezTo>
                  <a:cubicBezTo>
                    <a:pt x="431846" y="85561"/>
                    <a:pt x="428817" y="89600"/>
                    <a:pt x="420235" y="89600"/>
                  </a:cubicBezTo>
                  <a:lnTo>
                    <a:pt x="42907" y="89600"/>
                  </a:lnTo>
                  <a:cubicBezTo>
                    <a:pt x="42907" y="89600"/>
                    <a:pt x="42907" y="55779"/>
                    <a:pt x="42907" y="51236"/>
                  </a:cubicBezTo>
                  <a:close/>
                  <a:moveTo>
                    <a:pt x="390705" y="343760"/>
                  </a:moveTo>
                  <a:cubicBezTo>
                    <a:pt x="390705" y="351332"/>
                    <a:pt x="387677" y="355370"/>
                    <a:pt x="379095" y="355370"/>
                  </a:cubicBezTo>
                  <a:cubicBezTo>
                    <a:pt x="366728" y="355370"/>
                    <a:pt x="83795" y="355370"/>
                    <a:pt x="83795" y="355370"/>
                  </a:cubicBezTo>
                  <a:lnTo>
                    <a:pt x="83795" y="134021"/>
                  </a:lnTo>
                  <a:lnTo>
                    <a:pt x="390705" y="134021"/>
                  </a:lnTo>
                  <a:cubicBezTo>
                    <a:pt x="390705" y="133769"/>
                    <a:pt x="390705" y="337198"/>
                    <a:pt x="390705" y="343760"/>
                  </a:cubicBezTo>
                  <a:close/>
                </a:path>
              </a:pathLst>
            </a:custGeom>
            <a:grpFill/>
            <a:ln w="2518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de-DE"/>
            </a:p>
          </p:txBody>
        </p:sp>
        <p:sp>
          <p:nvSpPr>
            <p:cNvPr id="26" name="Freeform 34">
              <a:extLst>
                <a:ext uri="{FF2B5EF4-FFF2-40B4-BE49-F238E27FC236}">
                  <a16:creationId xmlns:a16="http://schemas.microsoft.com/office/drawing/2014/main" id="{212244D3-9F0B-EE41-B741-53C53ED04C68}"/>
                </a:ext>
              </a:extLst>
            </p:cNvPr>
            <p:cNvSpPr/>
            <p:nvPr/>
          </p:nvSpPr>
          <p:spPr>
            <a:xfrm>
              <a:off x="11119355" y="2832923"/>
              <a:ext cx="47450" cy="159766"/>
            </a:xfrm>
            <a:custGeom>
              <a:avLst/>
              <a:gdLst>
                <a:gd name="connsiteX0" fmla="*/ 41393 w 47450"/>
                <a:gd name="connsiteY0" fmla="*/ 159765 h 159766"/>
                <a:gd name="connsiteX1" fmla="*/ 47450 w 47450"/>
                <a:gd name="connsiteY1" fmla="*/ 153455 h 159766"/>
                <a:gd name="connsiteX2" fmla="*/ 47450 w 47450"/>
                <a:gd name="connsiteY2" fmla="*/ 0 h 159766"/>
                <a:gd name="connsiteX3" fmla="*/ 6057 w 47450"/>
                <a:gd name="connsiteY3" fmla="*/ 0 h 159766"/>
                <a:gd name="connsiteX4" fmla="*/ 0 w 47450"/>
                <a:gd name="connsiteY4" fmla="*/ 7067 h 159766"/>
                <a:gd name="connsiteX5" fmla="*/ 0 w 47450"/>
                <a:gd name="connsiteY5" fmla="*/ 159513 h 159766"/>
                <a:gd name="connsiteX6" fmla="*/ 41393 w 47450"/>
                <a:gd name="connsiteY6" fmla="*/ 159513 h 159766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</a:cxnLst>
              <a:rect l="l" t="t" r="r" b="b"/>
              <a:pathLst>
                <a:path w="47450" h="159766">
                  <a:moveTo>
                    <a:pt x="41393" y="159765"/>
                  </a:moveTo>
                  <a:cubicBezTo>
                    <a:pt x="41393" y="159765"/>
                    <a:pt x="47450" y="160018"/>
                    <a:pt x="47450" y="153455"/>
                  </a:cubicBezTo>
                  <a:cubicBezTo>
                    <a:pt x="47450" y="150931"/>
                    <a:pt x="47450" y="0"/>
                    <a:pt x="47450" y="0"/>
                  </a:cubicBezTo>
                  <a:lnTo>
                    <a:pt x="6057" y="0"/>
                  </a:lnTo>
                  <a:cubicBezTo>
                    <a:pt x="6057" y="0"/>
                    <a:pt x="0" y="252"/>
                    <a:pt x="0" y="7067"/>
                  </a:cubicBezTo>
                  <a:cubicBezTo>
                    <a:pt x="0" y="12115"/>
                    <a:pt x="0" y="159513"/>
                    <a:pt x="0" y="159513"/>
                  </a:cubicBezTo>
                  <a:lnTo>
                    <a:pt x="41393" y="159513"/>
                  </a:lnTo>
                  <a:close/>
                </a:path>
              </a:pathLst>
            </a:custGeom>
            <a:grpFill/>
            <a:ln w="2518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de-DE"/>
            </a:p>
          </p:txBody>
        </p:sp>
        <p:sp>
          <p:nvSpPr>
            <p:cNvPr id="27" name="Freeform 36">
              <a:extLst>
                <a:ext uri="{FF2B5EF4-FFF2-40B4-BE49-F238E27FC236}">
                  <a16:creationId xmlns:a16="http://schemas.microsoft.com/office/drawing/2014/main" id="{C85524E1-265A-9687-06F3-02A2A0148F03}"/>
                </a:ext>
              </a:extLst>
            </p:cNvPr>
            <p:cNvSpPr/>
            <p:nvPr/>
          </p:nvSpPr>
          <p:spPr>
            <a:xfrm>
              <a:off x="11032027" y="2886178"/>
              <a:ext cx="47450" cy="106511"/>
            </a:xfrm>
            <a:custGeom>
              <a:avLst/>
              <a:gdLst>
                <a:gd name="connsiteX0" fmla="*/ 41393 w 47450"/>
                <a:gd name="connsiteY0" fmla="*/ 106510 h 106511"/>
                <a:gd name="connsiteX1" fmla="*/ 47450 w 47450"/>
                <a:gd name="connsiteY1" fmla="*/ 100200 h 106511"/>
                <a:gd name="connsiteX2" fmla="*/ 47450 w 47450"/>
                <a:gd name="connsiteY2" fmla="*/ 0 h 106511"/>
                <a:gd name="connsiteX3" fmla="*/ 6057 w 47450"/>
                <a:gd name="connsiteY3" fmla="*/ 0 h 106511"/>
                <a:gd name="connsiteX4" fmla="*/ 0 w 47450"/>
                <a:gd name="connsiteY4" fmla="*/ 7067 h 106511"/>
                <a:gd name="connsiteX5" fmla="*/ 0 w 47450"/>
                <a:gd name="connsiteY5" fmla="*/ 106258 h 106511"/>
                <a:gd name="connsiteX6" fmla="*/ 41393 w 47450"/>
                <a:gd name="connsiteY6" fmla="*/ 106258 h 106511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</a:cxnLst>
              <a:rect l="l" t="t" r="r" b="b"/>
              <a:pathLst>
                <a:path w="47450" h="106511">
                  <a:moveTo>
                    <a:pt x="41393" y="106510"/>
                  </a:moveTo>
                  <a:cubicBezTo>
                    <a:pt x="41393" y="106510"/>
                    <a:pt x="47450" y="106763"/>
                    <a:pt x="47450" y="100200"/>
                  </a:cubicBezTo>
                  <a:cubicBezTo>
                    <a:pt x="47450" y="97676"/>
                    <a:pt x="47450" y="0"/>
                    <a:pt x="47450" y="0"/>
                  </a:cubicBezTo>
                  <a:lnTo>
                    <a:pt x="6057" y="0"/>
                  </a:lnTo>
                  <a:cubicBezTo>
                    <a:pt x="6057" y="0"/>
                    <a:pt x="0" y="252"/>
                    <a:pt x="0" y="7067"/>
                  </a:cubicBezTo>
                  <a:cubicBezTo>
                    <a:pt x="0" y="12115"/>
                    <a:pt x="0" y="106258"/>
                    <a:pt x="0" y="106258"/>
                  </a:cubicBezTo>
                  <a:lnTo>
                    <a:pt x="41393" y="106258"/>
                  </a:lnTo>
                  <a:close/>
                </a:path>
              </a:pathLst>
            </a:custGeom>
            <a:grpFill/>
            <a:ln w="2518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de-DE"/>
            </a:p>
          </p:txBody>
        </p:sp>
        <p:sp>
          <p:nvSpPr>
            <p:cNvPr id="28" name="Freeform 38">
              <a:extLst>
                <a:ext uri="{FF2B5EF4-FFF2-40B4-BE49-F238E27FC236}">
                  <a16:creationId xmlns:a16="http://schemas.microsoft.com/office/drawing/2014/main" id="{9012F60C-D698-B1FA-42AC-97A39FD0ACE5}"/>
                </a:ext>
              </a:extLst>
            </p:cNvPr>
            <p:cNvSpPr/>
            <p:nvPr/>
          </p:nvSpPr>
          <p:spPr>
            <a:xfrm>
              <a:off x="11036318" y="3095918"/>
              <a:ext cx="39121" cy="114587"/>
            </a:xfrm>
            <a:custGeom>
              <a:avLst/>
              <a:gdLst>
                <a:gd name="connsiteX0" fmla="*/ 6057 w 39121"/>
                <a:gd name="connsiteY0" fmla="*/ 0 h 114587"/>
                <a:gd name="connsiteX1" fmla="*/ 0 w 39121"/>
                <a:gd name="connsiteY1" fmla="*/ 7067 h 114587"/>
                <a:gd name="connsiteX2" fmla="*/ 0 w 39121"/>
                <a:gd name="connsiteY2" fmla="*/ 114587 h 114587"/>
                <a:gd name="connsiteX3" fmla="*/ 33064 w 39121"/>
                <a:gd name="connsiteY3" fmla="*/ 114587 h 114587"/>
                <a:gd name="connsiteX4" fmla="*/ 39121 w 39121"/>
                <a:gd name="connsiteY4" fmla="*/ 108277 h 114587"/>
                <a:gd name="connsiteX5" fmla="*/ 39121 w 39121"/>
                <a:gd name="connsiteY5" fmla="*/ 0 h 114587"/>
                <a:gd name="connsiteX6" fmla="*/ 6057 w 39121"/>
                <a:gd name="connsiteY6" fmla="*/ 0 h 114587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</a:cxnLst>
              <a:rect l="l" t="t" r="r" b="b"/>
              <a:pathLst>
                <a:path w="39121" h="114587">
                  <a:moveTo>
                    <a:pt x="6057" y="0"/>
                  </a:moveTo>
                  <a:cubicBezTo>
                    <a:pt x="6057" y="0"/>
                    <a:pt x="0" y="252"/>
                    <a:pt x="0" y="7067"/>
                  </a:cubicBezTo>
                  <a:cubicBezTo>
                    <a:pt x="0" y="12115"/>
                    <a:pt x="0" y="114587"/>
                    <a:pt x="0" y="114587"/>
                  </a:cubicBezTo>
                  <a:lnTo>
                    <a:pt x="33064" y="114587"/>
                  </a:lnTo>
                  <a:cubicBezTo>
                    <a:pt x="33064" y="114587"/>
                    <a:pt x="39121" y="114839"/>
                    <a:pt x="39121" y="108277"/>
                  </a:cubicBezTo>
                  <a:cubicBezTo>
                    <a:pt x="39121" y="105753"/>
                    <a:pt x="39121" y="0"/>
                    <a:pt x="39121" y="0"/>
                  </a:cubicBezTo>
                  <a:lnTo>
                    <a:pt x="6057" y="0"/>
                  </a:lnTo>
                  <a:close/>
                </a:path>
              </a:pathLst>
            </a:custGeom>
            <a:grpFill/>
            <a:ln w="2518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de-DE"/>
            </a:p>
          </p:txBody>
        </p:sp>
        <p:sp>
          <p:nvSpPr>
            <p:cNvPr id="29" name="Freeform 40">
              <a:extLst>
                <a:ext uri="{FF2B5EF4-FFF2-40B4-BE49-F238E27FC236}">
                  <a16:creationId xmlns:a16="http://schemas.microsoft.com/office/drawing/2014/main" id="{67071E53-1D19-8FDF-226D-F26B37D43E25}"/>
                </a:ext>
              </a:extLst>
            </p:cNvPr>
            <p:cNvSpPr/>
            <p:nvPr/>
          </p:nvSpPr>
          <p:spPr>
            <a:xfrm>
              <a:off x="11112197" y="3095918"/>
              <a:ext cx="90260" cy="114587"/>
            </a:xfrm>
            <a:custGeom>
              <a:avLst/>
              <a:gdLst>
                <a:gd name="connsiteX0" fmla="*/ 41231 w 90260"/>
                <a:gd name="connsiteY0" fmla="*/ 0 h 114587"/>
                <a:gd name="connsiteX1" fmla="*/ 3877 w 90260"/>
                <a:gd name="connsiteY1" fmla="*/ 0 h 114587"/>
                <a:gd name="connsiteX2" fmla="*/ 848 w 90260"/>
                <a:gd name="connsiteY2" fmla="*/ 7067 h 114587"/>
                <a:gd name="connsiteX3" fmla="*/ 48803 w 90260"/>
                <a:gd name="connsiteY3" fmla="*/ 114587 h 114587"/>
                <a:gd name="connsiteX4" fmla="*/ 86157 w 90260"/>
                <a:gd name="connsiteY4" fmla="*/ 114587 h 114587"/>
                <a:gd name="connsiteX5" fmla="*/ 89438 w 90260"/>
                <a:gd name="connsiteY5" fmla="*/ 108277 h 114587"/>
                <a:gd name="connsiteX6" fmla="*/ 41231 w 90260"/>
                <a:gd name="connsiteY6" fmla="*/ 0 h 114587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</a:cxnLst>
              <a:rect l="l" t="t" r="r" b="b"/>
              <a:pathLst>
                <a:path w="90260" h="114587">
                  <a:moveTo>
                    <a:pt x="41231" y="0"/>
                  </a:moveTo>
                  <a:lnTo>
                    <a:pt x="3877" y="0"/>
                  </a:lnTo>
                  <a:cubicBezTo>
                    <a:pt x="3877" y="0"/>
                    <a:pt x="-2181" y="252"/>
                    <a:pt x="848" y="7067"/>
                  </a:cubicBezTo>
                  <a:cubicBezTo>
                    <a:pt x="3120" y="12115"/>
                    <a:pt x="48803" y="114587"/>
                    <a:pt x="48803" y="114587"/>
                  </a:cubicBezTo>
                  <a:lnTo>
                    <a:pt x="86157" y="114587"/>
                  </a:lnTo>
                  <a:cubicBezTo>
                    <a:pt x="86157" y="114587"/>
                    <a:pt x="92467" y="114839"/>
                    <a:pt x="89438" y="108277"/>
                  </a:cubicBezTo>
                  <a:cubicBezTo>
                    <a:pt x="88429" y="105753"/>
                    <a:pt x="41231" y="0"/>
                    <a:pt x="41231" y="0"/>
                  </a:cubicBezTo>
                  <a:close/>
                </a:path>
              </a:pathLst>
            </a:custGeom>
            <a:grpFill/>
            <a:ln w="2518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de-DE"/>
            </a:p>
          </p:txBody>
        </p:sp>
        <p:sp>
          <p:nvSpPr>
            <p:cNvPr id="30" name="Freeform 42">
              <a:extLst>
                <a:ext uri="{FF2B5EF4-FFF2-40B4-BE49-F238E27FC236}">
                  <a16:creationId xmlns:a16="http://schemas.microsoft.com/office/drawing/2014/main" id="{CA8C7AF2-8156-1C74-B9F7-E391B0C370EA}"/>
                </a:ext>
              </a:extLst>
            </p:cNvPr>
            <p:cNvSpPr/>
            <p:nvPr/>
          </p:nvSpPr>
          <p:spPr>
            <a:xfrm>
              <a:off x="10944699" y="2939434"/>
              <a:ext cx="47449" cy="53256"/>
            </a:xfrm>
            <a:custGeom>
              <a:avLst/>
              <a:gdLst>
                <a:gd name="connsiteX0" fmla="*/ 41393 w 47449"/>
                <a:gd name="connsiteY0" fmla="*/ 53255 h 53256"/>
                <a:gd name="connsiteX1" fmla="*/ 47450 w 47449"/>
                <a:gd name="connsiteY1" fmla="*/ 46945 h 53256"/>
                <a:gd name="connsiteX2" fmla="*/ 47450 w 47449"/>
                <a:gd name="connsiteY2" fmla="*/ 0 h 53256"/>
                <a:gd name="connsiteX3" fmla="*/ 6057 w 47449"/>
                <a:gd name="connsiteY3" fmla="*/ 0 h 53256"/>
                <a:gd name="connsiteX4" fmla="*/ 0 w 47449"/>
                <a:gd name="connsiteY4" fmla="*/ 7067 h 53256"/>
                <a:gd name="connsiteX5" fmla="*/ 0 w 47449"/>
                <a:gd name="connsiteY5" fmla="*/ 53003 h 53256"/>
                <a:gd name="connsiteX6" fmla="*/ 41393 w 47449"/>
                <a:gd name="connsiteY6" fmla="*/ 53003 h 53256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</a:cxnLst>
              <a:rect l="l" t="t" r="r" b="b"/>
              <a:pathLst>
                <a:path w="47449" h="53256">
                  <a:moveTo>
                    <a:pt x="41393" y="53255"/>
                  </a:moveTo>
                  <a:cubicBezTo>
                    <a:pt x="41393" y="53255"/>
                    <a:pt x="47450" y="53507"/>
                    <a:pt x="47450" y="46945"/>
                  </a:cubicBezTo>
                  <a:cubicBezTo>
                    <a:pt x="47450" y="44421"/>
                    <a:pt x="47450" y="0"/>
                    <a:pt x="47450" y="0"/>
                  </a:cubicBezTo>
                  <a:lnTo>
                    <a:pt x="6057" y="0"/>
                  </a:lnTo>
                  <a:cubicBezTo>
                    <a:pt x="6057" y="0"/>
                    <a:pt x="0" y="252"/>
                    <a:pt x="0" y="7067"/>
                  </a:cubicBezTo>
                  <a:cubicBezTo>
                    <a:pt x="0" y="12115"/>
                    <a:pt x="0" y="53003"/>
                    <a:pt x="0" y="53003"/>
                  </a:cubicBezTo>
                  <a:lnTo>
                    <a:pt x="41393" y="53003"/>
                  </a:lnTo>
                  <a:close/>
                </a:path>
              </a:pathLst>
            </a:custGeom>
            <a:grpFill/>
            <a:ln w="2518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de-DE"/>
            </a:p>
          </p:txBody>
        </p:sp>
        <p:sp>
          <p:nvSpPr>
            <p:cNvPr id="31" name="Freeform 43">
              <a:extLst>
                <a:ext uri="{FF2B5EF4-FFF2-40B4-BE49-F238E27FC236}">
                  <a16:creationId xmlns:a16="http://schemas.microsoft.com/office/drawing/2014/main" id="{985D26E3-D3F7-EE14-FE5B-41ABE55B4B3A}"/>
                </a:ext>
              </a:extLst>
            </p:cNvPr>
            <p:cNvSpPr/>
            <p:nvPr/>
          </p:nvSpPr>
          <p:spPr>
            <a:xfrm>
              <a:off x="10909111" y="3095918"/>
              <a:ext cx="94395" cy="114587"/>
            </a:xfrm>
            <a:custGeom>
              <a:avLst/>
              <a:gdLst>
                <a:gd name="connsiteX0" fmla="*/ 47955 w 94395"/>
                <a:gd name="connsiteY0" fmla="*/ 7067 h 114587"/>
                <a:gd name="connsiteX1" fmla="*/ 0 w 94395"/>
                <a:gd name="connsiteY1" fmla="*/ 114587 h 114587"/>
                <a:gd name="connsiteX2" fmla="*/ 37354 w 94395"/>
                <a:gd name="connsiteY2" fmla="*/ 114587 h 114587"/>
                <a:gd name="connsiteX3" fmla="*/ 46188 w 94395"/>
                <a:gd name="connsiteY3" fmla="*/ 108277 h 114587"/>
                <a:gd name="connsiteX4" fmla="*/ 94395 w 94395"/>
                <a:gd name="connsiteY4" fmla="*/ 0 h 114587"/>
                <a:gd name="connsiteX5" fmla="*/ 57041 w 94395"/>
                <a:gd name="connsiteY5" fmla="*/ 0 h 114587"/>
                <a:gd name="connsiteX6" fmla="*/ 47955 w 94395"/>
                <a:gd name="connsiteY6" fmla="*/ 7067 h 114587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</a:cxnLst>
              <a:rect l="l" t="t" r="r" b="b"/>
              <a:pathLst>
                <a:path w="94395" h="114587">
                  <a:moveTo>
                    <a:pt x="47955" y="7067"/>
                  </a:moveTo>
                  <a:cubicBezTo>
                    <a:pt x="45683" y="12115"/>
                    <a:pt x="0" y="114587"/>
                    <a:pt x="0" y="114587"/>
                  </a:cubicBezTo>
                  <a:lnTo>
                    <a:pt x="37354" y="114587"/>
                  </a:lnTo>
                  <a:cubicBezTo>
                    <a:pt x="37354" y="114587"/>
                    <a:pt x="43412" y="114839"/>
                    <a:pt x="46188" y="108277"/>
                  </a:cubicBezTo>
                  <a:cubicBezTo>
                    <a:pt x="47198" y="105753"/>
                    <a:pt x="94395" y="0"/>
                    <a:pt x="94395" y="0"/>
                  </a:cubicBezTo>
                  <a:lnTo>
                    <a:pt x="57041" y="0"/>
                  </a:lnTo>
                  <a:cubicBezTo>
                    <a:pt x="57293" y="0"/>
                    <a:pt x="50984" y="252"/>
                    <a:pt x="47955" y="7067"/>
                  </a:cubicBezTo>
                  <a:close/>
                </a:path>
              </a:pathLst>
            </a:custGeom>
            <a:grpFill/>
            <a:ln w="2518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de-DE"/>
            </a:p>
          </p:txBody>
        </p:sp>
      </p:grpSp>
      <p:grpSp>
        <p:nvGrpSpPr>
          <p:cNvPr id="32" name="Picture 44" descr="Icon mit einer Zielscheibe und einem Pfeil, der im Zentrum steckt">
            <a:extLst>
              <a:ext uri="{FF2B5EF4-FFF2-40B4-BE49-F238E27FC236}">
                <a16:creationId xmlns:a16="http://schemas.microsoft.com/office/drawing/2014/main" id="{9F13D41A-DA7B-E9BB-D83E-7C65092D1EAD}"/>
              </a:ext>
            </a:extLst>
          </p:cNvPr>
          <p:cNvGrpSpPr/>
          <p:nvPr/>
        </p:nvGrpSpPr>
        <p:grpSpPr>
          <a:xfrm>
            <a:off x="19843631" y="5683513"/>
            <a:ext cx="1021358" cy="1020061"/>
            <a:chOff x="865479" y="3852468"/>
            <a:chExt cx="595396" cy="594639"/>
          </a:xfrm>
          <a:solidFill>
            <a:schemeClr val="bg2">
              <a:lumMod val="50000"/>
            </a:schemeClr>
          </a:solidFill>
        </p:grpSpPr>
        <p:sp>
          <p:nvSpPr>
            <p:cNvPr id="33" name="Freeform 94">
              <a:extLst>
                <a:ext uri="{FF2B5EF4-FFF2-40B4-BE49-F238E27FC236}">
                  <a16:creationId xmlns:a16="http://schemas.microsoft.com/office/drawing/2014/main" id="{2C93A3A2-DFAA-7282-C88D-6366A7E991A8}"/>
                </a:ext>
              </a:extLst>
            </p:cNvPr>
            <p:cNvSpPr/>
            <p:nvPr/>
          </p:nvSpPr>
          <p:spPr>
            <a:xfrm>
              <a:off x="963661" y="4025610"/>
              <a:ext cx="320539" cy="328616"/>
            </a:xfrm>
            <a:custGeom>
              <a:avLst/>
              <a:gdLst>
                <a:gd name="connsiteX0" fmla="*/ 185509 w 320539"/>
                <a:gd name="connsiteY0" fmla="*/ 48460 h 328616"/>
                <a:gd name="connsiteX1" fmla="*/ 221602 w 320539"/>
                <a:gd name="connsiteY1" fmla="*/ 12367 h 328616"/>
                <a:gd name="connsiteX2" fmla="*/ 160270 w 320539"/>
                <a:gd name="connsiteY2" fmla="*/ 0 h 328616"/>
                <a:gd name="connsiteX3" fmla="*/ 0 w 320539"/>
                <a:gd name="connsiteY3" fmla="*/ 164308 h 328616"/>
                <a:gd name="connsiteX4" fmla="*/ 160270 w 320539"/>
                <a:gd name="connsiteY4" fmla="*/ 328617 h 328616"/>
                <a:gd name="connsiteX5" fmla="*/ 320540 w 320539"/>
                <a:gd name="connsiteY5" fmla="*/ 164308 h 328616"/>
                <a:gd name="connsiteX6" fmla="*/ 309687 w 320539"/>
                <a:gd name="connsiteY6" fmla="*/ 104743 h 328616"/>
                <a:gd name="connsiteX7" fmla="*/ 271828 w 320539"/>
                <a:gd name="connsiteY7" fmla="*/ 142602 h 328616"/>
                <a:gd name="connsiteX8" fmla="*/ 273847 w 320539"/>
                <a:gd name="connsiteY8" fmla="*/ 164308 h 328616"/>
                <a:gd name="connsiteX9" fmla="*/ 160270 w 320539"/>
                <a:gd name="connsiteY9" fmla="*/ 283186 h 328616"/>
                <a:gd name="connsiteX10" fmla="*/ 46693 w 320539"/>
                <a:gd name="connsiteY10" fmla="*/ 164308 h 328616"/>
                <a:gd name="connsiteX11" fmla="*/ 160270 w 320539"/>
                <a:gd name="connsiteY11" fmla="*/ 45431 h 328616"/>
                <a:gd name="connsiteX12" fmla="*/ 185509 w 320539"/>
                <a:gd name="connsiteY12" fmla="*/ 48460 h 328616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</a:cxnLst>
              <a:rect l="l" t="t" r="r" b="b"/>
              <a:pathLst>
                <a:path w="320539" h="328616">
                  <a:moveTo>
                    <a:pt x="185509" y="48460"/>
                  </a:moveTo>
                  <a:lnTo>
                    <a:pt x="221602" y="12367"/>
                  </a:lnTo>
                  <a:cubicBezTo>
                    <a:pt x="202672" y="4291"/>
                    <a:pt x="181976" y="0"/>
                    <a:pt x="160270" y="0"/>
                  </a:cubicBezTo>
                  <a:cubicBezTo>
                    <a:pt x="71680" y="0"/>
                    <a:pt x="0" y="73699"/>
                    <a:pt x="0" y="164308"/>
                  </a:cubicBezTo>
                  <a:cubicBezTo>
                    <a:pt x="0" y="255170"/>
                    <a:pt x="71680" y="328617"/>
                    <a:pt x="160270" y="328617"/>
                  </a:cubicBezTo>
                  <a:cubicBezTo>
                    <a:pt x="248860" y="328617"/>
                    <a:pt x="320540" y="254918"/>
                    <a:pt x="320540" y="164308"/>
                  </a:cubicBezTo>
                  <a:cubicBezTo>
                    <a:pt x="320540" y="143360"/>
                    <a:pt x="316754" y="123168"/>
                    <a:pt x="309687" y="104743"/>
                  </a:cubicBezTo>
                  <a:lnTo>
                    <a:pt x="271828" y="142602"/>
                  </a:lnTo>
                  <a:cubicBezTo>
                    <a:pt x="273090" y="149669"/>
                    <a:pt x="273847" y="156989"/>
                    <a:pt x="273847" y="164308"/>
                  </a:cubicBezTo>
                  <a:cubicBezTo>
                    <a:pt x="273847" y="229931"/>
                    <a:pt x="223116" y="283186"/>
                    <a:pt x="160270" y="283186"/>
                  </a:cubicBezTo>
                  <a:cubicBezTo>
                    <a:pt x="97676" y="283186"/>
                    <a:pt x="46693" y="229931"/>
                    <a:pt x="46693" y="164308"/>
                  </a:cubicBezTo>
                  <a:cubicBezTo>
                    <a:pt x="46693" y="98686"/>
                    <a:pt x="97424" y="45431"/>
                    <a:pt x="160270" y="45431"/>
                  </a:cubicBezTo>
                  <a:cubicBezTo>
                    <a:pt x="168851" y="45431"/>
                    <a:pt x="177433" y="46440"/>
                    <a:pt x="185509" y="48460"/>
                  </a:cubicBezTo>
                  <a:close/>
                </a:path>
              </a:pathLst>
            </a:custGeom>
            <a:grpFill/>
            <a:ln w="2518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de-DE"/>
            </a:p>
          </p:txBody>
        </p:sp>
        <p:sp>
          <p:nvSpPr>
            <p:cNvPr id="34" name="Freeform 95">
              <a:extLst>
                <a:ext uri="{FF2B5EF4-FFF2-40B4-BE49-F238E27FC236}">
                  <a16:creationId xmlns:a16="http://schemas.microsoft.com/office/drawing/2014/main" id="{BC021750-0F61-2916-520B-574E28785CB0}"/>
                </a:ext>
              </a:extLst>
            </p:cNvPr>
            <p:cNvSpPr/>
            <p:nvPr/>
          </p:nvSpPr>
          <p:spPr>
            <a:xfrm>
              <a:off x="1116863" y="3852468"/>
              <a:ext cx="344012" cy="344012"/>
            </a:xfrm>
            <a:custGeom>
              <a:avLst/>
              <a:gdLst>
                <a:gd name="connsiteX0" fmla="*/ 0 w 344012"/>
                <a:gd name="connsiteY0" fmla="*/ 312716 h 344012"/>
                <a:gd name="connsiteX1" fmla="*/ 0 w 344012"/>
                <a:gd name="connsiteY1" fmla="*/ 312716 h 344012"/>
                <a:gd name="connsiteX2" fmla="*/ 0 w 344012"/>
                <a:gd name="connsiteY2" fmla="*/ 312716 h 344012"/>
                <a:gd name="connsiteX3" fmla="*/ 10601 w 344012"/>
                <a:gd name="connsiteY3" fmla="*/ 323064 h 344012"/>
                <a:gd name="connsiteX4" fmla="*/ 31297 w 344012"/>
                <a:gd name="connsiteY4" fmla="*/ 344013 h 344012"/>
                <a:gd name="connsiteX5" fmla="*/ 185509 w 344012"/>
                <a:gd name="connsiteY5" fmla="*/ 189800 h 344012"/>
                <a:gd name="connsiteX6" fmla="*/ 254160 w 344012"/>
                <a:gd name="connsiteY6" fmla="*/ 196615 h 344012"/>
                <a:gd name="connsiteX7" fmla="*/ 344013 w 344012"/>
                <a:gd name="connsiteY7" fmla="*/ 106763 h 344012"/>
                <a:gd name="connsiteX8" fmla="*/ 227911 w 344012"/>
                <a:gd name="connsiteY8" fmla="*/ 115596 h 344012"/>
                <a:gd name="connsiteX9" fmla="*/ 227911 w 344012"/>
                <a:gd name="connsiteY9" fmla="*/ 115092 h 344012"/>
                <a:gd name="connsiteX10" fmla="*/ 237250 w 344012"/>
                <a:gd name="connsiteY10" fmla="*/ 0 h 344012"/>
                <a:gd name="connsiteX11" fmla="*/ 147398 w 344012"/>
                <a:gd name="connsiteY11" fmla="*/ 89852 h 344012"/>
                <a:gd name="connsiteX12" fmla="*/ 154212 w 344012"/>
                <a:gd name="connsiteY12" fmla="*/ 158503 h 344012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</a:cxnLst>
              <a:rect l="l" t="t" r="r" b="b"/>
              <a:pathLst>
                <a:path w="344012" h="344012">
                  <a:moveTo>
                    <a:pt x="0" y="312716"/>
                  </a:moveTo>
                  <a:lnTo>
                    <a:pt x="0" y="312716"/>
                  </a:lnTo>
                  <a:lnTo>
                    <a:pt x="0" y="312716"/>
                  </a:lnTo>
                  <a:lnTo>
                    <a:pt x="10601" y="323064"/>
                  </a:lnTo>
                  <a:lnTo>
                    <a:pt x="31297" y="344013"/>
                  </a:lnTo>
                  <a:lnTo>
                    <a:pt x="185509" y="189800"/>
                  </a:lnTo>
                  <a:lnTo>
                    <a:pt x="254160" y="196615"/>
                  </a:lnTo>
                  <a:lnTo>
                    <a:pt x="344013" y="106763"/>
                  </a:lnTo>
                  <a:lnTo>
                    <a:pt x="227911" y="115596"/>
                  </a:lnTo>
                  <a:lnTo>
                    <a:pt x="227911" y="115092"/>
                  </a:lnTo>
                  <a:lnTo>
                    <a:pt x="237250" y="0"/>
                  </a:lnTo>
                  <a:lnTo>
                    <a:pt x="147398" y="89852"/>
                  </a:lnTo>
                  <a:lnTo>
                    <a:pt x="154212" y="158503"/>
                  </a:lnTo>
                  <a:close/>
                </a:path>
              </a:pathLst>
            </a:custGeom>
            <a:grpFill/>
            <a:ln w="2518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de-DE"/>
            </a:p>
          </p:txBody>
        </p:sp>
        <p:sp>
          <p:nvSpPr>
            <p:cNvPr id="35" name="Freeform 96">
              <a:extLst>
                <a:ext uri="{FF2B5EF4-FFF2-40B4-BE49-F238E27FC236}">
                  <a16:creationId xmlns:a16="http://schemas.microsoft.com/office/drawing/2014/main" id="{7EF5C695-84C2-3A72-6495-215F8AA0F03D}"/>
                </a:ext>
              </a:extLst>
            </p:cNvPr>
            <p:cNvSpPr/>
            <p:nvPr/>
          </p:nvSpPr>
          <p:spPr>
            <a:xfrm>
              <a:off x="1060075" y="4135906"/>
              <a:ext cx="117363" cy="120139"/>
            </a:xfrm>
            <a:custGeom>
              <a:avLst/>
              <a:gdLst>
                <a:gd name="connsiteX0" fmla="*/ 48712 w 117363"/>
                <a:gd name="connsiteY0" fmla="*/ 21201 h 120139"/>
                <a:gd name="connsiteX1" fmla="*/ 48712 w 117363"/>
                <a:gd name="connsiteY1" fmla="*/ 21201 h 120139"/>
                <a:gd name="connsiteX2" fmla="*/ 27511 w 117363"/>
                <a:gd name="connsiteY2" fmla="*/ 0 h 120139"/>
                <a:gd name="connsiteX3" fmla="*/ 0 w 117363"/>
                <a:gd name="connsiteY3" fmla="*/ 54265 h 120139"/>
                <a:gd name="connsiteX4" fmla="*/ 63856 w 117363"/>
                <a:gd name="connsiteY4" fmla="*/ 120139 h 120139"/>
                <a:gd name="connsiteX5" fmla="*/ 117363 w 117363"/>
                <a:gd name="connsiteY5" fmla="*/ 89852 h 120139"/>
                <a:gd name="connsiteX6" fmla="*/ 96162 w 117363"/>
                <a:gd name="connsiteY6" fmla="*/ 68651 h 120139"/>
                <a:gd name="connsiteX7" fmla="*/ 39373 w 117363"/>
                <a:gd name="connsiteY7" fmla="*/ 77737 h 120139"/>
                <a:gd name="connsiteX8" fmla="*/ 48712 w 117363"/>
                <a:gd name="connsiteY8" fmla="*/ 21201 h 120139"/>
                <a:gd name="connsiteX9" fmla="*/ 48712 w 117363"/>
                <a:gd name="connsiteY9" fmla="*/ 21201 h 120139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</a:cxnLst>
              <a:rect l="l" t="t" r="r" b="b"/>
              <a:pathLst>
                <a:path w="117363" h="120139">
                  <a:moveTo>
                    <a:pt x="48712" y="21201"/>
                  </a:moveTo>
                  <a:lnTo>
                    <a:pt x="48712" y="21201"/>
                  </a:lnTo>
                  <a:lnTo>
                    <a:pt x="27511" y="0"/>
                  </a:lnTo>
                  <a:cubicBezTo>
                    <a:pt x="10853" y="11862"/>
                    <a:pt x="0" y="31802"/>
                    <a:pt x="0" y="54265"/>
                  </a:cubicBezTo>
                  <a:cubicBezTo>
                    <a:pt x="0" y="90609"/>
                    <a:pt x="28520" y="120139"/>
                    <a:pt x="63856" y="120139"/>
                  </a:cubicBezTo>
                  <a:cubicBezTo>
                    <a:pt x="86319" y="120139"/>
                    <a:pt x="106005" y="108024"/>
                    <a:pt x="117363" y="89852"/>
                  </a:cubicBezTo>
                  <a:lnTo>
                    <a:pt x="96162" y="68651"/>
                  </a:lnTo>
                  <a:lnTo>
                    <a:pt x="39373" y="77737"/>
                  </a:lnTo>
                  <a:lnTo>
                    <a:pt x="48712" y="21201"/>
                  </a:lnTo>
                  <a:lnTo>
                    <a:pt x="48712" y="21201"/>
                  </a:lnTo>
                  <a:close/>
                </a:path>
              </a:pathLst>
            </a:custGeom>
            <a:grpFill/>
            <a:ln w="2518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de-DE"/>
            </a:p>
          </p:txBody>
        </p:sp>
        <p:sp>
          <p:nvSpPr>
            <p:cNvPr id="36" name="Freeform 97">
              <a:extLst>
                <a:ext uri="{FF2B5EF4-FFF2-40B4-BE49-F238E27FC236}">
                  <a16:creationId xmlns:a16="http://schemas.microsoft.com/office/drawing/2014/main" id="{B7965A91-8999-2A9D-7D91-7FBCB95EE1BB}"/>
                </a:ext>
              </a:extLst>
            </p:cNvPr>
            <p:cNvSpPr/>
            <p:nvPr/>
          </p:nvSpPr>
          <p:spPr>
            <a:xfrm>
              <a:off x="865479" y="3932981"/>
              <a:ext cx="516902" cy="514126"/>
            </a:xfrm>
            <a:custGeom>
              <a:avLst/>
              <a:gdLst>
                <a:gd name="connsiteX0" fmla="*/ 447494 w 516902"/>
                <a:gd name="connsiteY0" fmla="*/ 160270 h 514126"/>
                <a:gd name="connsiteX1" fmla="*/ 469705 w 516902"/>
                <a:gd name="connsiteY1" fmla="*/ 256937 h 514126"/>
                <a:gd name="connsiteX2" fmla="*/ 258199 w 516902"/>
                <a:gd name="connsiteY2" fmla="*/ 472986 h 514126"/>
                <a:gd name="connsiteX3" fmla="*/ 46945 w 516902"/>
                <a:gd name="connsiteY3" fmla="*/ 256937 h 514126"/>
                <a:gd name="connsiteX4" fmla="*/ 258451 w 516902"/>
                <a:gd name="connsiteY4" fmla="*/ 40888 h 514126"/>
                <a:gd name="connsiteX5" fmla="*/ 354108 w 516902"/>
                <a:gd name="connsiteY5" fmla="*/ 64361 h 514126"/>
                <a:gd name="connsiteX6" fmla="*/ 349565 w 516902"/>
                <a:gd name="connsiteY6" fmla="*/ 16406 h 514126"/>
                <a:gd name="connsiteX7" fmla="*/ 258451 w 516902"/>
                <a:gd name="connsiteY7" fmla="*/ 0 h 514126"/>
                <a:gd name="connsiteX8" fmla="*/ 0 w 516902"/>
                <a:gd name="connsiteY8" fmla="*/ 256937 h 514126"/>
                <a:gd name="connsiteX9" fmla="*/ 258451 w 516902"/>
                <a:gd name="connsiteY9" fmla="*/ 514126 h 514126"/>
                <a:gd name="connsiteX10" fmla="*/ 516902 w 516902"/>
                <a:gd name="connsiteY10" fmla="*/ 256937 h 514126"/>
                <a:gd name="connsiteX11" fmla="*/ 499992 w 516902"/>
                <a:gd name="connsiteY11" fmla="*/ 165318 h 514126"/>
                <a:gd name="connsiteX12" fmla="*/ 447494 w 516902"/>
                <a:gd name="connsiteY12" fmla="*/ 160270 h 514126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</a:cxnLst>
              <a:rect l="l" t="t" r="r" b="b"/>
              <a:pathLst>
                <a:path w="516902" h="514126">
                  <a:moveTo>
                    <a:pt x="447494" y="160270"/>
                  </a:moveTo>
                  <a:cubicBezTo>
                    <a:pt x="461628" y="189296"/>
                    <a:pt x="469705" y="222107"/>
                    <a:pt x="469705" y="256937"/>
                  </a:cubicBezTo>
                  <a:cubicBezTo>
                    <a:pt x="469705" y="376319"/>
                    <a:pt x="375057" y="472986"/>
                    <a:pt x="258199" y="472986"/>
                  </a:cubicBezTo>
                  <a:cubicBezTo>
                    <a:pt x="141340" y="472986"/>
                    <a:pt x="46945" y="376319"/>
                    <a:pt x="46945" y="256937"/>
                  </a:cubicBezTo>
                  <a:cubicBezTo>
                    <a:pt x="46945" y="137555"/>
                    <a:pt x="141593" y="40888"/>
                    <a:pt x="258451" y="40888"/>
                  </a:cubicBezTo>
                  <a:cubicBezTo>
                    <a:pt x="292777" y="40888"/>
                    <a:pt x="325335" y="49217"/>
                    <a:pt x="354108" y="64361"/>
                  </a:cubicBezTo>
                  <a:lnTo>
                    <a:pt x="349565" y="16406"/>
                  </a:lnTo>
                  <a:cubicBezTo>
                    <a:pt x="321297" y="5805"/>
                    <a:pt x="290505" y="0"/>
                    <a:pt x="258451" y="0"/>
                  </a:cubicBezTo>
                  <a:cubicBezTo>
                    <a:pt x="115596" y="-252"/>
                    <a:pt x="0" y="115092"/>
                    <a:pt x="0" y="256937"/>
                  </a:cubicBezTo>
                  <a:cubicBezTo>
                    <a:pt x="0" y="399035"/>
                    <a:pt x="115849" y="514126"/>
                    <a:pt x="258451" y="514126"/>
                  </a:cubicBezTo>
                  <a:cubicBezTo>
                    <a:pt x="401306" y="514126"/>
                    <a:pt x="516902" y="399035"/>
                    <a:pt x="516902" y="256937"/>
                  </a:cubicBezTo>
                  <a:cubicBezTo>
                    <a:pt x="516902" y="224631"/>
                    <a:pt x="510845" y="193839"/>
                    <a:pt x="499992" y="165318"/>
                  </a:cubicBezTo>
                  <a:lnTo>
                    <a:pt x="447494" y="160270"/>
                  </a:lnTo>
                  <a:close/>
                </a:path>
              </a:pathLst>
            </a:custGeom>
            <a:grpFill/>
            <a:ln w="2518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de-DE"/>
            </a:p>
          </p:txBody>
        </p:sp>
      </p:grpSp>
      <p:grpSp>
        <p:nvGrpSpPr>
          <p:cNvPr id="38" name="Picture 37" descr="Icon mit einer Rakete">
            <a:extLst>
              <a:ext uri="{FF2B5EF4-FFF2-40B4-BE49-F238E27FC236}">
                <a16:creationId xmlns:a16="http://schemas.microsoft.com/office/drawing/2014/main" id="{415C60F4-6E59-8545-2C18-89CD50D22101}"/>
              </a:ext>
            </a:extLst>
          </p:cNvPr>
          <p:cNvGrpSpPr/>
          <p:nvPr/>
        </p:nvGrpSpPr>
        <p:grpSpPr>
          <a:xfrm>
            <a:off x="2677234" y="5686318"/>
            <a:ext cx="750166" cy="1094295"/>
            <a:chOff x="6839665" y="2582549"/>
            <a:chExt cx="498995" cy="727903"/>
          </a:xfrm>
          <a:solidFill>
            <a:schemeClr val="accent5"/>
          </a:solidFill>
        </p:grpSpPr>
        <p:sp>
          <p:nvSpPr>
            <p:cNvPr id="39" name="Freeform 24">
              <a:extLst>
                <a:ext uri="{FF2B5EF4-FFF2-40B4-BE49-F238E27FC236}">
                  <a16:creationId xmlns:a16="http://schemas.microsoft.com/office/drawing/2014/main" id="{24AA71A3-DA93-DDDD-CE24-6F95A8819656}"/>
                </a:ext>
              </a:extLst>
            </p:cNvPr>
            <p:cNvSpPr/>
            <p:nvPr/>
          </p:nvSpPr>
          <p:spPr>
            <a:xfrm>
              <a:off x="7018360" y="2829642"/>
              <a:ext cx="138816" cy="134778"/>
            </a:xfrm>
            <a:custGeom>
              <a:avLst/>
              <a:gdLst>
                <a:gd name="connsiteX0" fmla="*/ 69408 w 138816"/>
                <a:gd name="connsiteY0" fmla="*/ 0 h 134778"/>
                <a:gd name="connsiteX1" fmla="*/ 0 w 138816"/>
                <a:gd name="connsiteY1" fmla="*/ 67389 h 134778"/>
                <a:gd name="connsiteX2" fmla="*/ 69408 w 138816"/>
                <a:gd name="connsiteY2" fmla="*/ 134778 h 134778"/>
                <a:gd name="connsiteX3" fmla="*/ 138817 w 138816"/>
                <a:gd name="connsiteY3" fmla="*/ 67389 h 134778"/>
                <a:gd name="connsiteX4" fmla="*/ 69408 w 138816"/>
                <a:gd name="connsiteY4" fmla="*/ 0 h 134778"/>
                <a:gd name="connsiteX5" fmla="*/ 69408 w 138816"/>
                <a:gd name="connsiteY5" fmla="*/ 104491 h 134778"/>
                <a:gd name="connsiteX6" fmla="*/ 34073 w 138816"/>
                <a:gd name="connsiteY6" fmla="*/ 67137 h 134778"/>
                <a:gd name="connsiteX7" fmla="*/ 69408 w 138816"/>
                <a:gd name="connsiteY7" fmla="*/ 29782 h 134778"/>
                <a:gd name="connsiteX8" fmla="*/ 104743 w 138816"/>
                <a:gd name="connsiteY8" fmla="*/ 67137 h 134778"/>
                <a:gd name="connsiteX9" fmla="*/ 69408 w 138816"/>
                <a:gd name="connsiteY9" fmla="*/ 104491 h 134778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</a:cxnLst>
              <a:rect l="l" t="t" r="r" b="b"/>
              <a:pathLst>
                <a:path w="138816" h="134778">
                  <a:moveTo>
                    <a:pt x="69408" y="0"/>
                  </a:moveTo>
                  <a:cubicBezTo>
                    <a:pt x="31044" y="0"/>
                    <a:pt x="0" y="30035"/>
                    <a:pt x="0" y="67389"/>
                  </a:cubicBezTo>
                  <a:cubicBezTo>
                    <a:pt x="0" y="104743"/>
                    <a:pt x="31044" y="134778"/>
                    <a:pt x="69408" y="134778"/>
                  </a:cubicBezTo>
                  <a:cubicBezTo>
                    <a:pt x="107772" y="134778"/>
                    <a:pt x="138817" y="104743"/>
                    <a:pt x="138817" y="67389"/>
                  </a:cubicBezTo>
                  <a:cubicBezTo>
                    <a:pt x="138817" y="30035"/>
                    <a:pt x="107772" y="0"/>
                    <a:pt x="69408" y="0"/>
                  </a:cubicBezTo>
                  <a:close/>
                  <a:moveTo>
                    <a:pt x="69408" y="104491"/>
                  </a:moveTo>
                  <a:cubicBezTo>
                    <a:pt x="49722" y="104491"/>
                    <a:pt x="34073" y="87833"/>
                    <a:pt x="34073" y="67137"/>
                  </a:cubicBezTo>
                  <a:cubicBezTo>
                    <a:pt x="34073" y="46440"/>
                    <a:pt x="49974" y="29782"/>
                    <a:pt x="69408" y="29782"/>
                  </a:cubicBezTo>
                  <a:cubicBezTo>
                    <a:pt x="89095" y="29782"/>
                    <a:pt x="104743" y="46440"/>
                    <a:pt x="104743" y="67137"/>
                  </a:cubicBezTo>
                  <a:cubicBezTo>
                    <a:pt x="104743" y="87833"/>
                    <a:pt x="89095" y="104491"/>
                    <a:pt x="69408" y="104491"/>
                  </a:cubicBezTo>
                  <a:close/>
                </a:path>
              </a:pathLst>
            </a:custGeom>
            <a:grpFill/>
            <a:ln w="2518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de-DE"/>
            </a:p>
          </p:txBody>
        </p:sp>
        <p:sp>
          <p:nvSpPr>
            <p:cNvPr id="40" name="Freeform 26">
              <a:extLst>
                <a:ext uri="{FF2B5EF4-FFF2-40B4-BE49-F238E27FC236}">
                  <a16:creationId xmlns:a16="http://schemas.microsoft.com/office/drawing/2014/main" id="{6E43F87D-7561-5CA1-9C36-AAA2C2AD5B4E}"/>
                </a:ext>
              </a:extLst>
            </p:cNvPr>
            <p:cNvSpPr/>
            <p:nvPr/>
          </p:nvSpPr>
          <p:spPr>
            <a:xfrm>
              <a:off x="6839665" y="2582549"/>
              <a:ext cx="498995" cy="727903"/>
            </a:xfrm>
            <a:custGeom>
              <a:avLst/>
              <a:gdLst>
                <a:gd name="connsiteX0" fmla="*/ 412411 w 498995"/>
                <a:gd name="connsiteY0" fmla="*/ 419731 h 727903"/>
                <a:gd name="connsiteX1" fmla="*/ 413168 w 498995"/>
                <a:gd name="connsiteY1" fmla="*/ 396006 h 727903"/>
                <a:gd name="connsiteX2" fmla="*/ 247851 w 498995"/>
                <a:gd name="connsiteY2" fmla="*/ 0 h 727903"/>
                <a:gd name="connsiteX3" fmla="*/ 82533 w 498995"/>
                <a:gd name="connsiteY3" fmla="*/ 396006 h 727903"/>
                <a:gd name="connsiteX4" fmla="*/ 83290 w 498995"/>
                <a:gd name="connsiteY4" fmla="*/ 422002 h 727903"/>
                <a:gd name="connsiteX5" fmla="*/ 0 w 498995"/>
                <a:gd name="connsiteY5" fmla="*/ 589592 h 727903"/>
                <a:gd name="connsiteX6" fmla="*/ 51236 w 498995"/>
                <a:gd name="connsiteY6" fmla="*/ 698878 h 727903"/>
                <a:gd name="connsiteX7" fmla="*/ 153960 w 498995"/>
                <a:gd name="connsiteY7" fmla="*/ 602464 h 727903"/>
                <a:gd name="connsiteX8" fmla="*/ 153960 w 498995"/>
                <a:gd name="connsiteY8" fmla="*/ 602464 h 727903"/>
                <a:gd name="connsiteX9" fmla="*/ 195857 w 498995"/>
                <a:gd name="connsiteY9" fmla="*/ 582020 h 727903"/>
                <a:gd name="connsiteX10" fmla="*/ 191062 w 498995"/>
                <a:gd name="connsiteY10" fmla="*/ 603726 h 727903"/>
                <a:gd name="connsiteX11" fmla="*/ 247851 w 498995"/>
                <a:gd name="connsiteY11" fmla="*/ 727903 h 727903"/>
                <a:gd name="connsiteX12" fmla="*/ 303125 w 498995"/>
                <a:gd name="connsiteY12" fmla="*/ 602716 h 727903"/>
                <a:gd name="connsiteX13" fmla="*/ 298329 w 498995"/>
                <a:gd name="connsiteY13" fmla="*/ 580505 h 727903"/>
                <a:gd name="connsiteX14" fmla="*/ 340731 w 498995"/>
                <a:gd name="connsiteY14" fmla="*/ 599435 h 727903"/>
                <a:gd name="connsiteX15" fmla="*/ 342246 w 498995"/>
                <a:gd name="connsiteY15" fmla="*/ 600444 h 727903"/>
                <a:gd name="connsiteX16" fmla="*/ 342751 w 498995"/>
                <a:gd name="connsiteY16" fmla="*/ 600949 h 727903"/>
                <a:gd name="connsiteX17" fmla="*/ 447746 w 498995"/>
                <a:gd name="connsiteY17" fmla="*/ 698878 h 727903"/>
                <a:gd name="connsiteX18" fmla="*/ 498982 w 498995"/>
                <a:gd name="connsiteY18" fmla="*/ 589592 h 727903"/>
                <a:gd name="connsiteX19" fmla="*/ 412411 w 498995"/>
                <a:gd name="connsiteY19" fmla="*/ 419731 h 727903"/>
                <a:gd name="connsiteX20" fmla="*/ 111810 w 498995"/>
                <a:gd name="connsiteY20" fmla="*/ 581263 h 727903"/>
                <a:gd name="connsiteX21" fmla="*/ 55779 w 498995"/>
                <a:gd name="connsiteY21" fmla="*/ 641837 h 727903"/>
                <a:gd name="connsiteX22" fmla="*/ 39373 w 498995"/>
                <a:gd name="connsiteY22" fmla="*/ 581010 h 727903"/>
                <a:gd name="connsiteX23" fmla="*/ 87581 w 498995"/>
                <a:gd name="connsiteY23" fmla="*/ 483586 h 727903"/>
                <a:gd name="connsiteX24" fmla="*/ 93386 w 498995"/>
                <a:gd name="connsiteY24" fmla="*/ 488886 h 727903"/>
                <a:gd name="connsiteX25" fmla="*/ 95152 w 498995"/>
                <a:gd name="connsiteY25" fmla="*/ 496458 h 727903"/>
                <a:gd name="connsiteX26" fmla="*/ 117363 w 498995"/>
                <a:gd name="connsiteY26" fmla="*/ 566119 h 727903"/>
                <a:gd name="connsiteX27" fmla="*/ 111810 w 498995"/>
                <a:gd name="connsiteY27" fmla="*/ 581263 h 727903"/>
                <a:gd name="connsiteX28" fmla="*/ 248103 w 498995"/>
                <a:gd name="connsiteY28" fmla="*/ 43159 h 727903"/>
                <a:gd name="connsiteX29" fmla="*/ 308930 w 498995"/>
                <a:gd name="connsiteY29" fmla="*/ 121149 h 727903"/>
                <a:gd name="connsiteX30" fmla="*/ 247093 w 498995"/>
                <a:gd name="connsiteY30" fmla="*/ 125692 h 727903"/>
                <a:gd name="connsiteX31" fmla="*/ 185762 w 498995"/>
                <a:gd name="connsiteY31" fmla="*/ 121401 h 727903"/>
                <a:gd name="connsiteX32" fmla="*/ 248103 w 498995"/>
                <a:gd name="connsiteY32" fmla="*/ 43159 h 727903"/>
                <a:gd name="connsiteX33" fmla="*/ 248355 w 498995"/>
                <a:gd name="connsiteY33" fmla="*/ 671367 h 727903"/>
                <a:gd name="connsiteX34" fmla="*/ 227659 w 498995"/>
                <a:gd name="connsiteY34" fmla="*/ 607259 h 727903"/>
                <a:gd name="connsiteX35" fmla="*/ 246084 w 498995"/>
                <a:gd name="connsiteY35" fmla="*/ 574700 h 727903"/>
                <a:gd name="connsiteX36" fmla="*/ 247851 w 498995"/>
                <a:gd name="connsiteY36" fmla="*/ 574700 h 727903"/>
                <a:gd name="connsiteX37" fmla="*/ 249365 w 498995"/>
                <a:gd name="connsiteY37" fmla="*/ 574700 h 727903"/>
                <a:gd name="connsiteX38" fmla="*/ 268042 w 498995"/>
                <a:gd name="connsiteY38" fmla="*/ 606754 h 727903"/>
                <a:gd name="connsiteX39" fmla="*/ 248355 w 498995"/>
                <a:gd name="connsiteY39" fmla="*/ 671367 h 727903"/>
                <a:gd name="connsiteX40" fmla="*/ 345022 w 498995"/>
                <a:gd name="connsiteY40" fmla="*/ 542394 h 727903"/>
                <a:gd name="connsiteX41" fmla="*/ 329626 w 498995"/>
                <a:gd name="connsiteY41" fmla="*/ 547947 h 727903"/>
                <a:gd name="connsiteX42" fmla="*/ 247851 w 498995"/>
                <a:gd name="connsiteY42" fmla="*/ 533055 h 727903"/>
                <a:gd name="connsiteX43" fmla="*/ 170366 w 498995"/>
                <a:gd name="connsiteY43" fmla="*/ 548451 h 727903"/>
                <a:gd name="connsiteX44" fmla="*/ 155474 w 498995"/>
                <a:gd name="connsiteY44" fmla="*/ 542394 h 727903"/>
                <a:gd name="connsiteX45" fmla="*/ 123420 w 498995"/>
                <a:gd name="connsiteY45" fmla="*/ 384143 h 727903"/>
                <a:gd name="connsiteX46" fmla="*/ 168094 w 498995"/>
                <a:gd name="connsiteY46" fmla="*/ 157998 h 727903"/>
                <a:gd name="connsiteX47" fmla="*/ 246336 w 498995"/>
                <a:gd name="connsiteY47" fmla="*/ 164813 h 727903"/>
                <a:gd name="connsiteX48" fmla="*/ 325840 w 498995"/>
                <a:gd name="connsiteY48" fmla="*/ 156989 h 727903"/>
                <a:gd name="connsiteX49" fmla="*/ 372281 w 498995"/>
                <a:gd name="connsiteY49" fmla="*/ 384143 h 727903"/>
                <a:gd name="connsiteX50" fmla="*/ 345022 w 498995"/>
                <a:gd name="connsiteY50" fmla="*/ 542394 h 727903"/>
                <a:gd name="connsiteX51" fmla="*/ 438660 w 498995"/>
                <a:gd name="connsiteY51" fmla="*/ 641080 h 727903"/>
                <a:gd name="connsiteX52" fmla="*/ 382629 w 498995"/>
                <a:gd name="connsiteY52" fmla="*/ 580505 h 727903"/>
                <a:gd name="connsiteX53" fmla="*/ 377328 w 498995"/>
                <a:gd name="connsiteY53" fmla="*/ 565109 h 727903"/>
                <a:gd name="connsiteX54" fmla="*/ 379600 w 498995"/>
                <a:gd name="connsiteY54" fmla="*/ 559052 h 727903"/>
                <a:gd name="connsiteX55" fmla="*/ 402820 w 498995"/>
                <a:gd name="connsiteY55" fmla="*/ 484596 h 727903"/>
                <a:gd name="connsiteX56" fmla="*/ 406859 w 498995"/>
                <a:gd name="connsiteY56" fmla="*/ 482829 h 727903"/>
                <a:gd name="connsiteX57" fmla="*/ 455066 w 498995"/>
                <a:gd name="connsiteY57" fmla="*/ 580253 h 727903"/>
                <a:gd name="connsiteX58" fmla="*/ 438660 w 498995"/>
                <a:gd name="connsiteY58" fmla="*/ 641080 h 727903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  <a:cxn ang="0">
                  <a:pos x="connsiteX22" y="connsiteY22"/>
                </a:cxn>
                <a:cxn ang="0">
                  <a:pos x="connsiteX23" y="connsiteY23"/>
                </a:cxn>
                <a:cxn ang="0">
                  <a:pos x="connsiteX24" y="connsiteY24"/>
                </a:cxn>
                <a:cxn ang="0">
                  <a:pos x="connsiteX25" y="connsiteY25"/>
                </a:cxn>
                <a:cxn ang="0">
                  <a:pos x="connsiteX26" y="connsiteY26"/>
                </a:cxn>
                <a:cxn ang="0">
                  <a:pos x="connsiteX27" y="connsiteY27"/>
                </a:cxn>
                <a:cxn ang="0">
                  <a:pos x="connsiteX28" y="connsiteY28"/>
                </a:cxn>
                <a:cxn ang="0">
                  <a:pos x="connsiteX29" y="connsiteY29"/>
                </a:cxn>
                <a:cxn ang="0">
                  <a:pos x="connsiteX30" y="connsiteY30"/>
                </a:cxn>
                <a:cxn ang="0">
                  <a:pos x="connsiteX31" y="connsiteY31"/>
                </a:cxn>
                <a:cxn ang="0">
                  <a:pos x="connsiteX32" y="connsiteY32"/>
                </a:cxn>
                <a:cxn ang="0">
                  <a:pos x="connsiteX33" y="connsiteY33"/>
                </a:cxn>
                <a:cxn ang="0">
                  <a:pos x="connsiteX34" y="connsiteY34"/>
                </a:cxn>
                <a:cxn ang="0">
                  <a:pos x="connsiteX35" y="connsiteY35"/>
                </a:cxn>
                <a:cxn ang="0">
                  <a:pos x="connsiteX36" y="connsiteY36"/>
                </a:cxn>
                <a:cxn ang="0">
                  <a:pos x="connsiteX37" y="connsiteY37"/>
                </a:cxn>
                <a:cxn ang="0">
                  <a:pos x="connsiteX38" y="connsiteY38"/>
                </a:cxn>
                <a:cxn ang="0">
                  <a:pos x="connsiteX39" y="connsiteY39"/>
                </a:cxn>
                <a:cxn ang="0">
                  <a:pos x="connsiteX40" y="connsiteY40"/>
                </a:cxn>
                <a:cxn ang="0">
                  <a:pos x="connsiteX41" y="connsiteY41"/>
                </a:cxn>
                <a:cxn ang="0">
                  <a:pos x="connsiteX42" y="connsiteY42"/>
                </a:cxn>
                <a:cxn ang="0">
                  <a:pos x="connsiteX43" y="connsiteY43"/>
                </a:cxn>
                <a:cxn ang="0">
                  <a:pos x="connsiteX44" y="connsiteY44"/>
                </a:cxn>
                <a:cxn ang="0">
                  <a:pos x="connsiteX45" y="connsiteY45"/>
                </a:cxn>
                <a:cxn ang="0">
                  <a:pos x="connsiteX46" y="connsiteY46"/>
                </a:cxn>
                <a:cxn ang="0">
                  <a:pos x="connsiteX47" y="connsiteY47"/>
                </a:cxn>
                <a:cxn ang="0">
                  <a:pos x="connsiteX48" y="connsiteY48"/>
                </a:cxn>
                <a:cxn ang="0">
                  <a:pos x="connsiteX49" y="connsiteY49"/>
                </a:cxn>
                <a:cxn ang="0">
                  <a:pos x="connsiteX50" y="connsiteY50"/>
                </a:cxn>
                <a:cxn ang="0">
                  <a:pos x="connsiteX51" y="connsiteY51"/>
                </a:cxn>
                <a:cxn ang="0">
                  <a:pos x="connsiteX52" y="connsiteY52"/>
                </a:cxn>
                <a:cxn ang="0">
                  <a:pos x="connsiteX53" y="connsiteY53"/>
                </a:cxn>
                <a:cxn ang="0">
                  <a:pos x="connsiteX54" y="connsiteY54"/>
                </a:cxn>
                <a:cxn ang="0">
                  <a:pos x="connsiteX55" y="connsiteY55"/>
                </a:cxn>
                <a:cxn ang="0">
                  <a:pos x="connsiteX56" y="connsiteY56"/>
                </a:cxn>
                <a:cxn ang="0">
                  <a:pos x="connsiteX57" y="connsiteY57"/>
                </a:cxn>
                <a:cxn ang="0">
                  <a:pos x="connsiteX58" y="connsiteY58"/>
                </a:cxn>
              </a:cxnLst>
              <a:rect l="l" t="t" r="r" b="b"/>
              <a:pathLst>
                <a:path w="498995" h="727903">
                  <a:moveTo>
                    <a:pt x="412411" y="419731"/>
                  </a:moveTo>
                  <a:cubicBezTo>
                    <a:pt x="412916" y="411906"/>
                    <a:pt x="413168" y="403830"/>
                    <a:pt x="413168" y="396006"/>
                  </a:cubicBezTo>
                  <a:cubicBezTo>
                    <a:pt x="413168" y="165570"/>
                    <a:pt x="298834" y="0"/>
                    <a:pt x="247851" y="0"/>
                  </a:cubicBezTo>
                  <a:cubicBezTo>
                    <a:pt x="197877" y="0"/>
                    <a:pt x="82533" y="158251"/>
                    <a:pt x="82533" y="396006"/>
                  </a:cubicBezTo>
                  <a:cubicBezTo>
                    <a:pt x="82533" y="404587"/>
                    <a:pt x="82785" y="413421"/>
                    <a:pt x="83290" y="422002"/>
                  </a:cubicBezTo>
                  <a:cubicBezTo>
                    <a:pt x="51488" y="439670"/>
                    <a:pt x="0" y="512107"/>
                    <a:pt x="0" y="589592"/>
                  </a:cubicBezTo>
                  <a:cubicBezTo>
                    <a:pt x="0" y="655971"/>
                    <a:pt x="31044" y="698878"/>
                    <a:pt x="51236" y="698878"/>
                  </a:cubicBezTo>
                  <a:cubicBezTo>
                    <a:pt x="84047" y="698878"/>
                    <a:pt x="84047" y="652942"/>
                    <a:pt x="153960" y="602464"/>
                  </a:cubicBezTo>
                  <a:cubicBezTo>
                    <a:pt x="153960" y="602464"/>
                    <a:pt x="153960" y="602464"/>
                    <a:pt x="153960" y="602464"/>
                  </a:cubicBezTo>
                  <a:cubicBezTo>
                    <a:pt x="166832" y="593377"/>
                    <a:pt x="181219" y="586563"/>
                    <a:pt x="195857" y="582020"/>
                  </a:cubicBezTo>
                  <a:cubicBezTo>
                    <a:pt x="192829" y="589087"/>
                    <a:pt x="191062" y="596406"/>
                    <a:pt x="191062" y="603726"/>
                  </a:cubicBezTo>
                  <a:cubicBezTo>
                    <a:pt x="191062" y="628965"/>
                    <a:pt x="231193" y="727903"/>
                    <a:pt x="247851" y="727903"/>
                  </a:cubicBezTo>
                  <a:cubicBezTo>
                    <a:pt x="264761" y="727903"/>
                    <a:pt x="303125" y="630732"/>
                    <a:pt x="303125" y="602716"/>
                  </a:cubicBezTo>
                  <a:cubicBezTo>
                    <a:pt x="303125" y="595144"/>
                    <a:pt x="301358" y="587572"/>
                    <a:pt x="298329" y="580505"/>
                  </a:cubicBezTo>
                  <a:cubicBezTo>
                    <a:pt x="313725" y="584544"/>
                    <a:pt x="328112" y="590601"/>
                    <a:pt x="340731" y="599435"/>
                  </a:cubicBezTo>
                  <a:cubicBezTo>
                    <a:pt x="341236" y="599687"/>
                    <a:pt x="341741" y="599940"/>
                    <a:pt x="342246" y="600444"/>
                  </a:cubicBezTo>
                  <a:cubicBezTo>
                    <a:pt x="342498" y="600697"/>
                    <a:pt x="342751" y="600697"/>
                    <a:pt x="342751" y="600949"/>
                  </a:cubicBezTo>
                  <a:cubicBezTo>
                    <a:pt x="414935" y="651933"/>
                    <a:pt x="414430" y="698878"/>
                    <a:pt x="447746" y="698878"/>
                  </a:cubicBezTo>
                  <a:cubicBezTo>
                    <a:pt x="467938" y="698878"/>
                    <a:pt x="498982" y="655971"/>
                    <a:pt x="498982" y="589592"/>
                  </a:cubicBezTo>
                  <a:cubicBezTo>
                    <a:pt x="499992" y="508321"/>
                    <a:pt x="443960" y="432855"/>
                    <a:pt x="412411" y="419731"/>
                  </a:cubicBezTo>
                  <a:close/>
                  <a:moveTo>
                    <a:pt x="111810" y="581263"/>
                  </a:moveTo>
                  <a:cubicBezTo>
                    <a:pt x="69913" y="613317"/>
                    <a:pt x="62089" y="641837"/>
                    <a:pt x="55779" y="641837"/>
                  </a:cubicBezTo>
                  <a:cubicBezTo>
                    <a:pt x="48712" y="641837"/>
                    <a:pt x="39373" y="615336"/>
                    <a:pt x="39373" y="581010"/>
                  </a:cubicBezTo>
                  <a:cubicBezTo>
                    <a:pt x="39373" y="530784"/>
                    <a:pt x="74456" y="483586"/>
                    <a:pt x="87581" y="483586"/>
                  </a:cubicBezTo>
                  <a:cubicBezTo>
                    <a:pt x="87581" y="483586"/>
                    <a:pt x="92376" y="483586"/>
                    <a:pt x="93386" y="488886"/>
                  </a:cubicBezTo>
                  <a:cubicBezTo>
                    <a:pt x="93638" y="490906"/>
                    <a:pt x="94395" y="493430"/>
                    <a:pt x="95152" y="496458"/>
                  </a:cubicBezTo>
                  <a:cubicBezTo>
                    <a:pt x="100705" y="520183"/>
                    <a:pt x="108277" y="543656"/>
                    <a:pt x="117363" y="566119"/>
                  </a:cubicBezTo>
                  <a:cubicBezTo>
                    <a:pt x="119382" y="572681"/>
                    <a:pt x="117363" y="576972"/>
                    <a:pt x="111810" y="581263"/>
                  </a:cubicBezTo>
                  <a:close/>
                  <a:moveTo>
                    <a:pt x="248103" y="43159"/>
                  </a:moveTo>
                  <a:cubicBezTo>
                    <a:pt x="256180" y="43159"/>
                    <a:pt x="282428" y="71427"/>
                    <a:pt x="308930" y="121149"/>
                  </a:cubicBezTo>
                  <a:cubicBezTo>
                    <a:pt x="294291" y="123673"/>
                    <a:pt x="273847" y="125692"/>
                    <a:pt x="247093" y="125692"/>
                  </a:cubicBezTo>
                  <a:cubicBezTo>
                    <a:pt x="221602" y="125692"/>
                    <a:pt x="200905" y="123673"/>
                    <a:pt x="185762" y="121401"/>
                  </a:cubicBezTo>
                  <a:cubicBezTo>
                    <a:pt x="212263" y="70923"/>
                    <a:pt x="239522" y="43159"/>
                    <a:pt x="248103" y="43159"/>
                  </a:cubicBezTo>
                  <a:close/>
                  <a:moveTo>
                    <a:pt x="248355" y="671367"/>
                  </a:moveTo>
                  <a:cubicBezTo>
                    <a:pt x="242298" y="671367"/>
                    <a:pt x="227659" y="617607"/>
                    <a:pt x="227659" y="607259"/>
                  </a:cubicBezTo>
                  <a:cubicBezTo>
                    <a:pt x="227659" y="594135"/>
                    <a:pt x="239269" y="577224"/>
                    <a:pt x="246084" y="574700"/>
                  </a:cubicBezTo>
                  <a:cubicBezTo>
                    <a:pt x="246589" y="574700"/>
                    <a:pt x="247346" y="574700"/>
                    <a:pt x="247851" y="574700"/>
                  </a:cubicBezTo>
                  <a:cubicBezTo>
                    <a:pt x="248355" y="574700"/>
                    <a:pt x="248860" y="574700"/>
                    <a:pt x="249365" y="574700"/>
                  </a:cubicBezTo>
                  <a:cubicBezTo>
                    <a:pt x="256180" y="577224"/>
                    <a:pt x="268042" y="593125"/>
                    <a:pt x="268042" y="606754"/>
                  </a:cubicBezTo>
                  <a:cubicBezTo>
                    <a:pt x="268294" y="618617"/>
                    <a:pt x="254413" y="671367"/>
                    <a:pt x="248355" y="671367"/>
                  </a:cubicBezTo>
                  <a:close/>
                  <a:moveTo>
                    <a:pt x="345022" y="542394"/>
                  </a:moveTo>
                  <a:cubicBezTo>
                    <a:pt x="341236" y="550723"/>
                    <a:pt x="334926" y="550218"/>
                    <a:pt x="329626" y="547947"/>
                  </a:cubicBezTo>
                  <a:cubicBezTo>
                    <a:pt x="302115" y="536084"/>
                    <a:pt x="276371" y="533055"/>
                    <a:pt x="247851" y="533055"/>
                  </a:cubicBezTo>
                  <a:cubicBezTo>
                    <a:pt x="219330" y="533055"/>
                    <a:pt x="201158" y="535579"/>
                    <a:pt x="170366" y="548451"/>
                  </a:cubicBezTo>
                  <a:cubicBezTo>
                    <a:pt x="165318" y="550218"/>
                    <a:pt x="159765" y="549461"/>
                    <a:pt x="155474" y="542394"/>
                  </a:cubicBezTo>
                  <a:cubicBezTo>
                    <a:pt x="132759" y="499235"/>
                    <a:pt x="123420" y="434117"/>
                    <a:pt x="123420" y="384143"/>
                  </a:cubicBezTo>
                  <a:cubicBezTo>
                    <a:pt x="123420" y="291767"/>
                    <a:pt x="143612" y="215039"/>
                    <a:pt x="168094" y="157998"/>
                  </a:cubicBezTo>
                  <a:cubicBezTo>
                    <a:pt x="182228" y="161280"/>
                    <a:pt x="207215" y="164813"/>
                    <a:pt x="246336" y="164813"/>
                  </a:cubicBezTo>
                  <a:cubicBezTo>
                    <a:pt x="288991" y="164813"/>
                    <a:pt x="313221" y="160522"/>
                    <a:pt x="325840" y="156989"/>
                  </a:cubicBezTo>
                  <a:cubicBezTo>
                    <a:pt x="351080" y="215039"/>
                    <a:pt x="372281" y="292777"/>
                    <a:pt x="372281" y="384143"/>
                  </a:cubicBezTo>
                  <a:cubicBezTo>
                    <a:pt x="372281" y="434369"/>
                    <a:pt x="367233" y="484596"/>
                    <a:pt x="345022" y="542394"/>
                  </a:cubicBezTo>
                  <a:close/>
                  <a:moveTo>
                    <a:pt x="438660" y="641080"/>
                  </a:moveTo>
                  <a:cubicBezTo>
                    <a:pt x="432350" y="641080"/>
                    <a:pt x="424526" y="612559"/>
                    <a:pt x="382629" y="580505"/>
                  </a:cubicBezTo>
                  <a:cubicBezTo>
                    <a:pt x="377076" y="576215"/>
                    <a:pt x="374805" y="571924"/>
                    <a:pt x="377328" y="565109"/>
                  </a:cubicBezTo>
                  <a:cubicBezTo>
                    <a:pt x="378086" y="563343"/>
                    <a:pt x="378590" y="561323"/>
                    <a:pt x="379600" y="559052"/>
                  </a:cubicBezTo>
                  <a:cubicBezTo>
                    <a:pt x="389191" y="535075"/>
                    <a:pt x="397268" y="509835"/>
                    <a:pt x="402820" y="484596"/>
                  </a:cubicBezTo>
                  <a:cubicBezTo>
                    <a:pt x="404587" y="482829"/>
                    <a:pt x="406859" y="482829"/>
                    <a:pt x="406859" y="482829"/>
                  </a:cubicBezTo>
                  <a:cubicBezTo>
                    <a:pt x="419983" y="482829"/>
                    <a:pt x="455066" y="530027"/>
                    <a:pt x="455066" y="580253"/>
                  </a:cubicBezTo>
                  <a:cubicBezTo>
                    <a:pt x="455066" y="614579"/>
                    <a:pt x="445727" y="641080"/>
                    <a:pt x="438660" y="641080"/>
                  </a:cubicBezTo>
                  <a:close/>
                </a:path>
              </a:pathLst>
            </a:custGeom>
            <a:grpFill/>
            <a:ln w="2518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de-DE"/>
            </a:p>
          </p:txBody>
        </p:sp>
      </p:grpSp>
      <p:graphicFrame>
        <p:nvGraphicFramePr>
          <p:cNvPr id="7" name="Diagramm 6">
            <a:extLst>
              <a:ext uri="{FF2B5EF4-FFF2-40B4-BE49-F238E27FC236}">
                <a16:creationId xmlns:a16="http://schemas.microsoft.com/office/drawing/2014/main" id="{F6648054-E0EF-B187-9565-07DB54B67749}"/>
              </a:ext>
            </a:extLst>
          </p:cNvPr>
          <p:cNvGraphicFramePr/>
          <p:nvPr>
            <p:extLst>
              <p:ext uri="{D42A27DB-BD31-4B8C-83A1-F6EECF244321}">
                <p14:modId xmlns:p14="http://schemas.microsoft.com/office/powerpoint/2010/main" val="591332405"/>
              </p:ext>
            </p:extLst>
          </p:nvPr>
        </p:nvGraphicFramePr>
        <p:xfrm>
          <a:off x="900685" y="7529590"/>
          <a:ext cx="22285886" cy="789553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3" r:lo="rId4" r:qs="rId5" r:cs="rId6"/>
          </a:graphicData>
        </a:graphic>
      </p:graphicFrame>
      <p:sp>
        <p:nvSpPr>
          <p:cNvPr id="8" name="Rechteck 7">
            <a:extLst>
              <a:ext uri="{FF2B5EF4-FFF2-40B4-BE49-F238E27FC236}">
                <a16:creationId xmlns:a16="http://schemas.microsoft.com/office/drawing/2014/main" id="{4EE72A08-D180-10C8-5AC9-DBE4F155872E}"/>
              </a:ext>
            </a:extLst>
          </p:cNvPr>
          <p:cNvSpPr/>
          <p:nvPr/>
        </p:nvSpPr>
        <p:spPr>
          <a:xfrm>
            <a:off x="892317" y="8322181"/>
            <a:ext cx="4320000" cy="3662989"/>
          </a:xfrm>
          <a:prstGeom prst="rect">
            <a:avLst/>
          </a:prstGeom>
          <a:solidFill>
            <a:schemeClr val="accent5"/>
          </a:solidFill>
          <a:ln>
            <a:solidFill>
              <a:schemeClr val="bg1"/>
            </a:solidFill>
          </a:ln>
          <a:effectLst>
            <a:innerShdw blurRad="127000" dist="63500" dir="16200000">
              <a:prstClr val="black">
                <a:alpha val="15000"/>
              </a:prstClr>
            </a:innerShdw>
          </a:effectLst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180000" tIns="180000" rIns="0" bIns="90000" rtlCol="0" anchor="t" anchorCtr="0"/>
          <a:lstStyle/>
          <a:p>
            <a:pPr marL="342900" indent="-342900">
              <a:spcBef>
                <a:spcPts val="600"/>
              </a:spcBef>
              <a:spcAft>
                <a:spcPts val="300"/>
              </a:spcAft>
              <a:buFont typeface="Wingdings" panose="05000000000000000000" pitchFamily="2" charset="2"/>
              <a:buChar char="§"/>
            </a:pPr>
            <a:r>
              <a:rPr lang="de-DE" sz="2200" b="1" dirty="0">
                <a:solidFill>
                  <a:schemeClr val="bg1"/>
                </a:solidFill>
                <a:effectLst/>
                <a:latin typeface="+mj-lt"/>
                <a:cs typeface="Arial" panose="020B0604020202020204" pitchFamily="34" charset="0"/>
              </a:rPr>
              <a:t>Aufzählung 1. Punkt</a:t>
            </a:r>
          </a:p>
          <a:p>
            <a:pPr marL="342900" indent="-342900">
              <a:spcBef>
                <a:spcPts val="600"/>
              </a:spcBef>
              <a:spcAft>
                <a:spcPts val="300"/>
              </a:spcAft>
              <a:buFont typeface="Wingdings" panose="05000000000000000000" pitchFamily="2" charset="2"/>
              <a:buChar char="§"/>
            </a:pPr>
            <a:r>
              <a:rPr lang="de-DE" sz="2200" b="1" dirty="0">
                <a:solidFill>
                  <a:schemeClr val="bg1"/>
                </a:solidFill>
                <a:effectLst/>
                <a:latin typeface="+mj-lt"/>
                <a:cs typeface="Arial" panose="020B0604020202020204" pitchFamily="34" charset="0"/>
              </a:rPr>
              <a:t>Aufzählung 2. Punkt</a:t>
            </a:r>
          </a:p>
          <a:p>
            <a:pPr marL="342900" indent="-342900">
              <a:spcBef>
                <a:spcPts val="600"/>
              </a:spcBef>
              <a:spcAft>
                <a:spcPts val="300"/>
              </a:spcAft>
              <a:buFont typeface="Wingdings" panose="05000000000000000000" pitchFamily="2" charset="2"/>
              <a:buChar char="§"/>
            </a:pPr>
            <a:r>
              <a:rPr lang="de-DE" sz="2200" b="1" dirty="0">
                <a:solidFill>
                  <a:schemeClr val="bg1"/>
                </a:solidFill>
                <a:effectLst/>
                <a:latin typeface="+mj-lt"/>
                <a:cs typeface="Arial" panose="020B0604020202020204" pitchFamily="34" charset="0"/>
              </a:rPr>
              <a:t>Aufzählung 3. Punkt</a:t>
            </a:r>
          </a:p>
          <a:p>
            <a:pPr>
              <a:spcBef>
                <a:spcPts val="600"/>
              </a:spcBef>
              <a:spcAft>
                <a:spcPts val="300"/>
              </a:spcAft>
            </a:pPr>
            <a:r>
              <a:rPr lang="de-DE" sz="2200" dirty="0" err="1">
                <a:effectLst/>
                <a:cs typeface="Arial" panose="020B0604020202020204" pitchFamily="34" charset="0"/>
              </a:rPr>
              <a:t>Ihicaeperi</a:t>
            </a:r>
            <a:r>
              <a:rPr lang="de-DE" sz="2200" dirty="0">
                <a:effectLst/>
                <a:cs typeface="Arial" panose="020B0604020202020204" pitchFamily="34" charset="0"/>
              </a:rPr>
              <a:t> </a:t>
            </a:r>
            <a:r>
              <a:rPr lang="de-DE" sz="2200" dirty="0" err="1">
                <a:effectLst/>
                <a:cs typeface="Arial" panose="020B0604020202020204" pitchFamily="34" charset="0"/>
              </a:rPr>
              <a:t>reritatus</a:t>
            </a:r>
            <a:r>
              <a:rPr lang="de-DE" sz="2200" dirty="0">
                <a:effectLst/>
                <a:cs typeface="Arial" panose="020B0604020202020204" pitchFamily="34" charset="0"/>
              </a:rPr>
              <a:t> </a:t>
            </a:r>
            <a:r>
              <a:rPr lang="de-DE" sz="2200" dirty="0" err="1">
                <a:effectLst/>
                <a:cs typeface="Arial" panose="020B0604020202020204" pitchFamily="34" charset="0"/>
              </a:rPr>
              <a:t>eicto</a:t>
            </a:r>
            <a:r>
              <a:rPr lang="de-DE" sz="2200" dirty="0">
                <a:effectLst/>
                <a:cs typeface="Arial" panose="020B0604020202020204" pitchFamily="34" charset="0"/>
              </a:rPr>
              <a:t> </a:t>
            </a:r>
            <a:r>
              <a:rPr lang="de-DE" sz="2200" dirty="0" err="1">
                <a:effectLst/>
                <a:cs typeface="Arial" panose="020B0604020202020204" pitchFamily="34" charset="0"/>
              </a:rPr>
              <a:t>quiaest</a:t>
            </a:r>
            <a:r>
              <a:rPr lang="de-DE" sz="2200" dirty="0">
                <a:effectLst/>
                <a:cs typeface="Arial" panose="020B0604020202020204" pitchFamily="34" charset="0"/>
              </a:rPr>
              <a:t> </a:t>
            </a:r>
            <a:r>
              <a:rPr lang="de-DE" sz="2200" dirty="0" err="1">
                <a:effectLst/>
                <a:cs typeface="Arial" panose="020B0604020202020204" pitchFamily="34" charset="0"/>
              </a:rPr>
              <a:t>explit</a:t>
            </a:r>
            <a:r>
              <a:rPr lang="de-DE" sz="2200" dirty="0">
                <a:effectLst/>
                <a:cs typeface="Arial" panose="020B0604020202020204" pitchFamily="34" charset="0"/>
              </a:rPr>
              <a:t> </a:t>
            </a:r>
            <a:r>
              <a:rPr lang="de-DE" sz="2200" dirty="0" err="1">
                <a:effectLst/>
                <a:cs typeface="Arial" panose="020B0604020202020204" pitchFamily="34" charset="0"/>
              </a:rPr>
              <a:t>omnim</a:t>
            </a:r>
            <a:r>
              <a:rPr lang="de-DE" sz="2200" dirty="0">
                <a:effectLst/>
                <a:cs typeface="Arial" panose="020B0604020202020204" pitchFamily="34" charset="0"/>
              </a:rPr>
              <a:t> et, </a:t>
            </a:r>
            <a:r>
              <a:rPr lang="de-DE" sz="2200" dirty="0" err="1">
                <a:effectLst/>
                <a:cs typeface="Arial" panose="020B0604020202020204" pitchFamily="34" charset="0"/>
              </a:rPr>
              <a:t>eictoremquis</a:t>
            </a:r>
            <a:r>
              <a:rPr lang="de-DE" sz="2200" dirty="0">
                <a:effectLst/>
                <a:cs typeface="Arial" panose="020B0604020202020204" pitchFamily="34" charset="0"/>
              </a:rPr>
              <a:t> </a:t>
            </a:r>
            <a:r>
              <a:rPr lang="de-DE" sz="2200" dirty="0" err="1">
                <a:effectLst/>
                <a:cs typeface="Arial" panose="020B0604020202020204" pitchFamily="34" charset="0"/>
              </a:rPr>
              <a:t>reriti</a:t>
            </a:r>
            <a:r>
              <a:rPr lang="de-DE" sz="2200" dirty="0">
                <a:effectLst/>
                <a:cs typeface="Arial" panose="020B0604020202020204" pitchFamily="34" charset="0"/>
              </a:rPr>
              <a:t> unt.</a:t>
            </a:r>
          </a:p>
          <a:p>
            <a:pPr>
              <a:spcBef>
                <a:spcPts val="600"/>
              </a:spcBef>
              <a:spcAft>
                <a:spcPts val="300"/>
              </a:spcAft>
            </a:pPr>
            <a:r>
              <a:rPr lang="de-DE" sz="2200" dirty="0">
                <a:effectLst/>
                <a:cs typeface="Arial" panose="020B0604020202020204" pitchFamily="34" charset="0"/>
              </a:rPr>
              <a:t>Dis </a:t>
            </a:r>
            <a:r>
              <a:rPr lang="de-DE" sz="2200" dirty="0" err="1">
                <a:effectLst/>
                <a:cs typeface="Arial" panose="020B0604020202020204" pitchFamily="34" charset="0"/>
              </a:rPr>
              <a:t>quisimuscium</a:t>
            </a:r>
            <a:r>
              <a:rPr lang="de-DE" sz="2200" dirty="0">
                <a:effectLst/>
                <a:cs typeface="Arial" panose="020B0604020202020204" pitchFamily="34" charset="0"/>
              </a:rPr>
              <a:t> </a:t>
            </a:r>
            <a:r>
              <a:rPr lang="de-DE" sz="2200" dirty="0" err="1">
                <a:effectLst/>
                <a:cs typeface="Arial" panose="020B0604020202020204" pitchFamily="34" charset="0"/>
              </a:rPr>
              <a:t>qui</a:t>
            </a:r>
            <a:r>
              <a:rPr lang="de-DE" sz="2200" dirty="0">
                <a:effectLst/>
                <a:cs typeface="Arial" panose="020B0604020202020204" pitchFamily="34" charset="0"/>
              </a:rPr>
              <a:t> </a:t>
            </a:r>
            <a:r>
              <a:rPr lang="de-DE" sz="2200" dirty="0" err="1">
                <a:effectLst/>
                <a:cs typeface="Arial" panose="020B0604020202020204" pitchFamily="34" charset="0"/>
              </a:rPr>
              <a:t>ut</a:t>
            </a:r>
            <a:r>
              <a:rPr lang="de-DE" sz="2200" dirty="0">
                <a:effectLst/>
                <a:cs typeface="Arial" panose="020B0604020202020204" pitchFamily="34" charset="0"/>
              </a:rPr>
              <a:t> </a:t>
            </a:r>
            <a:br>
              <a:rPr lang="de-DE" sz="2200" dirty="0">
                <a:effectLst/>
                <a:cs typeface="Arial" panose="020B0604020202020204" pitchFamily="34" charset="0"/>
              </a:rPr>
            </a:br>
            <a:r>
              <a:rPr lang="de-DE" sz="2200" dirty="0" err="1">
                <a:effectLst/>
                <a:cs typeface="Arial" panose="020B0604020202020204" pitchFamily="34" charset="0"/>
              </a:rPr>
              <a:t>perum</a:t>
            </a:r>
            <a:r>
              <a:rPr lang="de-DE" sz="2200" dirty="0">
                <a:effectLst/>
                <a:cs typeface="Arial" panose="020B0604020202020204" pitchFamily="34" charset="0"/>
              </a:rPr>
              <a:t> </a:t>
            </a:r>
            <a:r>
              <a:rPr lang="de-DE" sz="2200" dirty="0" err="1">
                <a:effectLst/>
                <a:cs typeface="Arial" panose="020B0604020202020204" pitchFamily="34" charset="0"/>
              </a:rPr>
              <a:t>simi</a:t>
            </a:r>
            <a:r>
              <a:rPr lang="de-DE" sz="2200" dirty="0">
                <a:effectLst/>
                <a:cs typeface="Arial" panose="020B0604020202020204" pitchFamily="34" charset="0"/>
              </a:rPr>
              <a:t>, </a:t>
            </a:r>
            <a:r>
              <a:rPr lang="de-DE" sz="2200" dirty="0" err="1">
                <a:effectLst/>
                <a:cs typeface="Arial" panose="020B0604020202020204" pitchFamily="34" charset="0"/>
              </a:rPr>
              <a:t>sit</a:t>
            </a:r>
            <a:r>
              <a:rPr lang="de-DE" sz="2200" dirty="0">
                <a:effectLst/>
                <a:cs typeface="Arial" panose="020B0604020202020204" pitchFamily="34" charset="0"/>
              </a:rPr>
              <a:t>, </a:t>
            </a:r>
            <a:r>
              <a:rPr lang="de-DE" sz="2200" dirty="0" err="1">
                <a:effectLst/>
                <a:cs typeface="Arial" panose="020B0604020202020204" pitchFamily="34" charset="0"/>
              </a:rPr>
              <a:t>quaerci</a:t>
            </a:r>
            <a:r>
              <a:rPr lang="de-DE" sz="2200" dirty="0">
                <a:effectLst/>
                <a:cs typeface="Arial" panose="020B0604020202020204" pitchFamily="34" charset="0"/>
              </a:rPr>
              <a:t>.</a:t>
            </a:r>
          </a:p>
        </p:txBody>
      </p:sp>
      <p:sp>
        <p:nvSpPr>
          <p:cNvPr id="45" name="Rechteck 44">
            <a:extLst>
              <a:ext uri="{FF2B5EF4-FFF2-40B4-BE49-F238E27FC236}">
                <a16:creationId xmlns:a16="http://schemas.microsoft.com/office/drawing/2014/main" id="{67451BD3-0DC9-591E-001E-1327A908C24F}"/>
              </a:ext>
            </a:extLst>
          </p:cNvPr>
          <p:cNvSpPr/>
          <p:nvPr/>
        </p:nvSpPr>
        <p:spPr>
          <a:xfrm>
            <a:off x="5147198" y="8322181"/>
            <a:ext cx="4320000" cy="3662989"/>
          </a:xfrm>
          <a:prstGeom prst="rect">
            <a:avLst/>
          </a:prstGeom>
          <a:solidFill>
            <a:schemeClr val="accent1"/>
          </a:solidFill>
          <a:ln>
            <a:solidFill>
              <a:schemeClr val="bg1"/>
            </a:solidFill>
          </a:ln>
          <a:effectLst>
            <a:innerShdw blurRad="127000" dist="63500" dir="16200000">
              <a:prstClr val="black">
                <a:alpha val="15000"/>
              </a:prstClr>
            </a:innerShdw>
          </a:effectLst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180000" tIns="180000" rIns="0" bIns="90000" rtlCol="0" anchor="t" anchorCtr="0"/>
          <a:lstStyle/>
          <a:p>
            <a:pPr marL="342900" indent="-342900">
              <a:spcBef>
                <a:spcPts val="600"/>
              </a:spcBef>
              <a:spcAft>
                <a:spcPts val="300"/>
              </a:spcAft>
              <a:buFont typeface="Wingdings" panose="05000000000000000000" pitchFamily="2" charset="2"/>
              <a:buChar char="§"/>
            </a:pPr>
            <a:r>
              <a:rPr lang="de-DE" sz="2200" b="1" dirty="0">
                <a:solidFill>
                  <a:schemeClr val="bg1"/>
                </a:solidFill>
                <a:effectLst/>
                <a:latin typeface="+mj-lt"/>
                <a:cs typeface="Arial" panose="020B0604020202020204" pitchFamily="34" charset="0"/>
              </a:rPr>
              <a:t>Aufzählung 1. Punkt</a:t>
            </a:r>
            <a:endParaRPr lang="de-DE" sz="2200" dirty="0">
              <a:solidFill>
                <a:schemeClr val="bg1"/>
              </a:solidFill>
              <a:effectLst/>
              <a:latin typeface="+mj-lt"/>
              <a:cs typeface="Arial" panose="020B0604020202020204" pitchFamily="34" charset="0"/>
            </a:endParaRPr>
          </a:p>
          <a:p>
            <a:pPr marL="342900" indent="-342900">
              <a:spcBef>
                <a:spcPts val="600"/>
              </a:spcBef>
              <a:spcAft>
                <a:spcPts val="300"/>
              </a:spcAft>
              <a:buFont typeface="Wingdings" panose="05000000000000000000" pitchFamily="2" charset="2"/>
              <a:buChar char="§"/>
            </a:pPr>
            <a:r>
              <a:rPr lang="de-DE" sz="2200" b="1" dirty="0">
                <a:solidFill>
                  <a:schemeClr val="bg1"/>
                </a:solidFill>
                <a:effectLst/>
                <a:latin typeface="+mj-lt"/>
                <a:cs typeface="Arial" panose="020B0604020202020204" pitchFamily="34" charset="0"/>
              </a:rPr>
              <a:t>Aufzählung 2. Punkt</a:t>
            </a:r>
            <a:endParaRPr lang="de-DE" sz="2200" dirty="0">
              <a:solidFill>
                <a:schemeClr val="bg1"/>
              </a:solidFill>
              <a:effectLst/>
              <a:latin typeface="+mj-lt"/>
              <a:cs typeface="Arial" panose="020B0604020202020204" pitchFamily="34" charset="0"/>
            </a:endParaRPr>
          </a:p>
          <a:p>
            <a:pPr marL="342900" indent="-342900">
              <a:spcBef>
                <a:spcPts val="600"/>
              </a:spcBef>
              <a:spcAft>
                <a:spcPts val="300"/>
              </a:spcAft>
              <a:buFont typeface="Wingdings" panose="05000000000000000000" pitchFamily="2" charset="2"/>
              <a:buChar char="§"/>
            </a:pPr>
            <a:r>
              <a:rPr lang="de-DE" sz="2200" b="1" dirty="0">
                <a:solidFill>
                  <a:schemeClr val="bg1"/>
                </a:solidFill>
                <a:effectLst/>
                <a:latin typeface="+mj-lt"/>
                <a:cs typeface="Arial" panose="020B0604020202020204" pitchFamily="34" charset="0"/>
              </a:rPr>
              <a:t>Aufzählung 3. Punkt</a:t>
            </a:r>
            <a:endParaRPr lang="de-DE" sz="2200" dirty="0">
              <a:solidFill>
                <a:schemeClr val="bg1"/>
              </a:solidFill>
              <a:effectLst/>
              <a:latin typeface="+mj-lt"/>
              <a:cs typeface="Arial" panose="020B0604020202020204" pitchFamily="34" charset="0"/>
            </a:endParaRPr>
          </a:p>
        </p:txBody>
      </p:sp>
      <p:sp>
        <p:nvSpPr>
          <p:cNvPr id="46" name="Rechteck 45">
            <a:extLst>
              <a:ext uri="{FF2B5EF4-FFF2-40B4-BE49-F238E27FC236}">
                <a16:creationId xmlns:a16="http://schemas.microsoft.com/office/drawing/2014/main" id="{569B953E-9404-6DDF-2799-0FD677857BF4}"/>
              </a:ext>
            </a:extLst>
          </p:cNvPr>
          <p:cNvSpPr/>
          <p:nvPr/>
        </p:nvSpPr>
        <p:spPr>
          <a:xfrm>
            <a:off x="9375582" y="8322181"/>
            <a:ext cx="4320000" cy="3662989"/>
          </a:xfrm>
          <a:prstGeom prst="rect">
            <a:avLst/>
          </a:prstGeom>
          <a:solidFill>
            <a:schemeClr val="accent1"/>
          </a:solidFill>
          <a:ln>
            <a:solidFill>
              <a:schemeClr val="bg1"/>
            </a:solidFill>
          </a:ln>
          <a:effectLst>
            <a:innerShdw blurRad="127000" dist="63500" dir="16200000">
              <a:prstClr val="black">
                <a:alpha val="15000"/>
              </a:prstClr>
            </a:innerShdw>
          </a:effectLst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180000" tIns="180000" rIns="0" bIns="90000" rtlCol="0" anchor="t" anchorCtr="0"/>
          <a:lstStyle/>
          <a:p>
            <a:pPr>
              <a:spcBef>
                <a:spcPts val="600"/>
              </a:spcBef>
              <a:spcAft>
                <a:spcPts val="300"/>
              </a:spcAft>
            </a:pPr>
            <a:r>
              <a:rPr lang="de-DE" sz="2200" dirty="0" err="1">
                <a:effectLst/>
                <a:cs typeface="Arial" panose="020B0604020202020204" pitchFamily="34" charset="0"/>
              </a:rPr>
              <a:t>Ihicaeperi</a:t>
            </a:r>
            <a:r>
              <a:rPr lang="de-DE" sz="2200" dirty="0">
                <a:effectLst/>
                <a:cs typeface="Arial" panose="020B0604020202020204" pitchFamily="34" charset="0"/>
              </a:rPr>
              <a:t> </a:t>
            </a:r>
            <a:r>
              <a:rPr lang="de-DE" sz="2200" dirty="0" err="1">
                <a:effectLst/>
                <a:cs typeface="Arial" panose="020B0604020202020204" pitchFamily="34" charset="0"/>
              </a:rPr>
              <a:t>reritatus</a:t>
            </a:r>
            <a:r>
              <a:rPr lang="de-DE" sz="2200" dirty="0">
                <a:effectLst/>
                <a:cs typeface="Arial" panose="020B0604020202020204" pitchFamily="34" charset="0"/>
              </a:rPr>
              <a:t> </a:t>
            </a:r>
            <a:r>
              <a:rPr lang="de-DE" sz="2200" dirty="0" err="1">
                <a:effectLst/>
                <a:cs typeface="Arial" panose="020B0604020202020204" pitchFamily="34" charset="0"/>
              </a:rPr>
              <a:t>eicto</a:t>
            </a:r>
            <a:r>
              <a:rPr lang="de-DE" sz="2200" dirty="0">
                <a:effectLst/>
                <a:cs typeface="Arial" panose="020B0604020202020204" pitchFamily="34" charset="0"/>
              </a:rPr>
              <a:t> </a:t>
            </a:r>
            <a:r>
              <a:rPr lang="de-DE" sz="2200" dirty="0" err="1">
                <a:effectLst/>
                <a:cs typeface="Arial" panose="020B0604020202020204" pitchFamily="34" charset="0"/>
              </a:rPr>
              <a:t>quiaest</a:t>
            </a:r>
            <a:r>
              <a:rPr lang="de-DE" sz="2200" dirty="0">
                <a:effectLst/>
                <a:cs typeface="Arial" panose="020B0604020202020204" pitchFamily="34" charset="0"/>
              </a:rPr>
              <a:t> </a:t>
            </a:r>
            <a:r>
              <a:rPr lang="de-DE" sz="2200" dirty="0" err="1">
                <a:effectLst/>
                <a:cs typeface="Arial" panose="020B0604020202020204" pitchFamily="34" charset="0"/>
              </a:rPr>
              <a:t>explit</a:t>
            </a:r>
            <a:r>
              <a:rPr lang="de-DE" sz="2200" dirty="0">
                <a:effectLst/>
                <a:cs typeface="Arial" panose="020B0604020202020204" pitchFamily="34" charset="0"/>
              </a:rPr>
              <a:t> </a:t>
            </a:r>
            <a:r>
              <a:rPr lang="de-DE" sz="2200" dirty="0" err="1">
                <a:effectLst/>
                <a:cs typeface="Arial" panose="020B0604020202020204" pitchFamily="34" charset="0"/>
              </a:rPr>
              <a:t>omnim</a:t>
            </a:r>
            <a:r>
              <a:rPr lang="de-DE" sz="2200" dirty="0">
                <a:effectLst/>
                <a:cs typeface="Arial" panose="020B0604020202020204" pitchFamily="34" charset="0"/>
              </a:rPr>
              <a:t> et, </a:t>
            </a:r>
            <a:r>
              <a:rPr lang="de-DE" sz="2200" dirty="0" err="1">
                <a:effectLst/>
                <a:cs typeface="Arial" panose="020B0604020202020204" pitchFamily="34" charset="0"/>
              </a:rPr>
              <a:t>eictoremquis</a:t>
            </a:r>
            <a:r>
              <a:rPr lang="de-DE" sz="2200" dirty="0">
                <a:effectLst/>
                <a:cs typeface="Arial" panose="020B0604020202020204" pitchFamily="34" charset="0"/>
              </a:rPr>
              <a:t> </a:t>
            </a:r>
            <a:r>
              <a:rPr lang="de-DE" sz="2200" dirty="0" err="1">
                <a:effectLst/>
                <a:cs typeface="Arial" panose="020B0604020202020204" pitchFamily="34" charset="0"/>
              </a:rPr>
              <a:t>reriti</a:t>
            </a:r>
            <a:r>
              <a:rPr lang="de-DE" sz="2200" dirty="0">
                <a:effectLst/>
                <a:cs typeface="Arial" panose="020B0604020202020204" pitchFamily="34" charset="0"/>
              </a:rPr>
              <a:t> unt.</a:t>
            </a:r>
          </a:p>
          <a:p>
            <a:pPr>
              <a:spcBef>
                <a:spcPts val="600"/>
              </a:spcBef>
              <a:spcAft>
                <a:spcPts val="300"/>
              </a:spcAft>
            </a:pPr>
            <a:r>
              <a:rPr lang="de-DE" sz="2200" dirty="0">
                <a:effectLst/>
                <a:cs typeface="Arial" panose="020B0604020202020204" pitchFamily="34" charset="0"/>
              </a:rPr>
              <a:t>Dis </a:t>
            </a:r>
            <a:r>
              <a:rPr lang="de-DE" sz="2200" dirty="0" err="1">
                <a:effectLst/>
                <a:cs typeface="Arial" panose="020B0604020202020204" pitchFamily="34" charset="0"/>
              </a:rPr>
              <a:t>quisimuscium</a:t>
            </a:r>
            <a:r>
              <a:rPr lang="de-DE" sz="2200" dirty="0">
                <a:effectLst/>
                <a:cs typeface="Arial" panose="020B0604020202020204" pitchFamily="34" charset="0"/>
              </a:rPr>
              <a:t> </a:t>
            </a:r>
            <a:r>
              <a:rPr lang="de-DE" sz="2200" dirty="0" err="1">
                <a:effectLst/>
                <a:cs typeface="Arial" panose="020B0604020202020204" pitchFamily="34" charset="0"/>
              </a:rPr>
              <a:t>qui</a:t>
            </a:r>
            <a:r>
              <a:rPr lang="de-DE" sz="2200" dirty="0">
                <a:effectLst/>
                <a:cs typeface="Arial" panose="020B0604020202020204" pitchFamily="34" charset="0"/>
              </a:rPr>
              <a:t> </a:t>
            </a:r>
            <a:r>
              <a:rPr lang="de-DE" sz="2200" dirty="0" err="1">
                <a:effectLst/>
                <a:cs typeface="Arial" panose="020B0604020202020204" pitchFamily="34" charset="0"/>
              </a:rPr>
              <a:t>ut</a:t>
            </a:r>
            <a:r>
              <a:rPr lang="de-DE" sz="2200" dirty="0">
                <a:effectLst/>
                <a:cs typeface="Arial" panose="020B0604020202020204" pitchFamily="34" charset="0"/>
              </a:rPr>
              <a:t> </a:t>
            </a:r>
            <a:br>
              <a:rPr lang="de-DE" sz="2200" dirty="0">
                <a:effectLst/>
                <a:cs typeface="Arial" panose="020B0604020202020204" pitchFamily="34" charset="0"/>
              </a:rPr>
            </a:br>
            <a:r>
              <a:rPr lang="de-DE" sz="2200" dirty="0" err="1">
                <a:effectLst/>
                <a:cs typeface="Arial" panose="020B0604020202020204" pitchFamily="34" charset="0"/>
              </a:rPr>
              <a:t>perum</a:t>
            </a:r>
            <a:r>
              <a:rPr lang="de-DE" sz="2200" dirty="0">
                <a:effectLst/>
                <a:cs typeface="Arial" panose="020B0604020202020204" pitchFamily="34" charset="0"/>
              </a:rPr>
              <a:t> </a:t>
            </a:r>
            <a:r>
              <a:rPr lang="de-DE" sz="2200" dirty="0" err="1">
                <a:effectLst/>
                <a:cs typeface="Arial" panose="020B0604020202020204" pitchFamily="34" charset="0"/>
              </a:rPr>
              <a:t>simi</a:t>
            </a:r>
            <a:r>
              <a:rPr lang="de-DE" sz="2200" dirty="0">
                <a:effectLst/>
                <a:cs typeface="Arial" panose="020B0604020202020204" pitchFamily="34" charset="0"/>
              </a:rPr>
              <a:t>, </a:t>
            </a:r>
            <a:r>
              <a:rPr lang="de-DE" sz="2200" dirty="0" err="1">
                <a:effectLst/>
                <a:cs typeface="Arial" panose="020B0604020202020204" pitchFamily="34" charset="0"/>
              </a:rPr>
              <a:t>sit</a:t>
            </a:r>
            <a:r>
              <a:rPr lang="de-DE" sz="2200" dirty="0">
                <a:effectLst/>
                <a:cs typeface="Arial" panose="020B0604020202020204" pitchFamily="34" charset="0"/>
              </a:rPr>
              <a:t>, </a:t>
            </a:r>
            <a:r>
              <a:rPr lang="de-DE" sz="2200" dirty="0" err="1">
                <a:effectLst/>
                <a:cs typeface="Arial" panose="020B0604020202020204" pitchFamily="34" charset="0"/>
              </a:rPr>
              <a:t>quaercil</a:t>
            </a:r>
            <a:r>
              <a:rPr lang="de-DE" sz="2200" dirty="0">
                <a:effectLst/>
                <a:cs typeface="Arial" panose="020B0604020202020204" pitchFamily="34" charset="0"/>
              </a:rPr>
              <a:t> </a:t>
            </a:r>
            <a:r>
              <a:rPr lang="de-DE" sz="2200" dirty="0" err="1">
                <a:effectLst/>
                <a:cs typeface="Arial" panose="020B0604020202020204" pitchFamily="34" charset="0"/>
              </a:rPr>
              <a:t>idemolo</a:t>
            </a:r>
            <a:r>
              <a:rPr lang="de-DE" sz="2200" dirty="0">
                <a:effectLst/>
                <a:cs typeface="Arial" panose="020B0604020202020204" pitchFamily="34" charset="0"/>
              </a:rPr>
              <a:t> </a:t>
            </a:r>
            <a:r>
              <a:rPr lang="de-DE" sz="2200" dirty="0" err="1">
                <a:effectLst/>
                <a:cs typeface="Arial" panose="020B0604020202020204" pitchFamily="34" charset="0"/>
              </a:rPr>
              <a:t>reptur</a:t>
            </a:r>
            <a:r>
              <a:rPr lang="de-DE" sz="2200" dirty="0">
                <a:effectLst/>
                <a:cs typeface="Arial" panose="020B0604020202020204" pitchFamily="34" charset="0"/>
              </a:rPr>
              <a:t>.</a:t>
            </a:r>
          </a:p>
          <a:p>
            <a:pPr>
              <a:spcBef>
                <a:spcPts val="600"/>
              </a:spcBef>
              <a:spcAft>
                <a:spcPts val="300"/>
              </a:spcAft>
            </a:pPr>
            <a:r>
              <a:rPr lang="de-DE" sz="2200" dirty="0" err="1">
                <a:effectLst/>
                <a:cs typeface="Arial" panose="020B0604020202020204" pitchFamily="34" charset="0"/>
              </a:rPr>
              <a:t>Ihicaeperi</a:t>
            </a:r>
            <a:r>
              <a:rPr lang="de-DE" sz="2200" dirty="0">
                <a:effectLst/>
                <a:cs typeface="Arial" panose="020B0604020202020204" pitchFamily="34" charset="0"/>
              </a:rPr>
              <a:t> </a:t>
            </a:r>
            <a:r>
              <a:rPr lang="de-DE" sz="2200" dirty="0" err="1">
                <a:effectLst/>
                <a:cs typeface="Arial" panose="020B0604020202020204" pitchFamily="34" charset="0"/>
              </a:rPr>
              <a:t>reritatus</a:t>
            </a:r>
            <a:r>
              <a:rPr lang="de-DE" sz="2200" dirty="0">
                <a:effectLst/>
                <a:cs typeface="Arial" panose="020B0604020202020204" pitchFamily="34" charset="0"/>
              </a:rPr>
              <a:t> </a:t>
            </a:r>
            <a:r>
              <a:rPr lang="de-DE" sz="2200" dirty="0" err="1">
                <a:effectLst/>
                <a:cs typeface="Arial" panose="020B0604020202020204" pitchFamily="34" charset="0"/>
              </a:rPr>
              <a:t>eicto</a:t>
            </a:r>
            <a:r>
              <a:rPr lang="de-DE" sz="2200" dirty="0">
                <a:effectLst/>
                <a:cs typeface="Arial" panose="020B0604020202020204" pitchFamily="34" charset="0"/>
              </a:rPr>
              <a:t> </a:t>
            </a:r>
            <a:r>
              <a:rPr lang="de-DE" sz="2200" dirty="0" err="1">
                <a:effectLst/>
                <a:cs typeface="Arial" panose="020B0604020202020204" pitchFamily="34" charset="0"/>
              </a:rPr>
              <a:t>quiaest</a:t>
            </a:r>
            <a:r>
              <a:rPr lang="de-DE" sz="2200" dirty="0">
                <a:effectLst/>
                <a:cs typeface="Arial" panose="020B0604020202020204" pitchFamily="34" charset="0"/>
              </a:rPr>
              <a:t> </a:t>
            </a:r>
            <a:r>
              <a:rPr lang="de-DE" sz="2200" dirty="0" err="1">
                <a:effectLst/>
                <a:cs typeface="Arial" panose="020B0604020202020204" pitchFamily="34" charset="0"/>
              </a:rPr>
              <a:t>explit</a:t>
            </a:r>
            <a:r>
              <a:rPr lang="de-DE" sz="2200" dirty="0">
                <a:effectLst/>
                <a:cs typeface="Arial" panose="020B0604020202020204" pitchFamily="34" charset="0"/>
              </a:rPr>
              <a:t> </a:t>
            </a:r>
            <a:r>
              <a:rPr lang="de-DE" sz="2200" dirty="0" err="1">
                <a:effectLst/>
                <a:cs typeface="Arial" panose="020B0604020202020204" pitchFamily="34" charset="0"/>
              </a:rPr>
              <a:t>omnim</a:t>
            </a:r>
            <a:r>
              <a:rPr lang="de-DE" sz="2200" dirty="0">
                <a:effectLst/>
                <a:cs typeface="Arial" panose="020B0604020202020204" pitchFamily="34" charset="0"/>
              </a:rPr>
              <a:t> et, </a:t>
            </a:r>
            <a:r>
              <a:rPr lang="de-DE" sz="2200" dirty="0" err="1">
                <a:effectLst/>
                <a:cs typeface="Arial" panose="020B0604020202020204" pitchFamily="34" charset="0"/>
              </a:rPr>
              <a:t>eictoremquis</a:t>
            </a:r>
            <a:r>
              <a:rPr lang="de-DE" sz="2200" dirty="0">
                <a:effectLst/>
                <a:cs typeface="Arial" panose="020B0604020202020204" pitchFamily="34" charset="0"/>
              </a:rPr>
              <a:t> </a:t>
            </a:r>
            <a:r>
              <a:rPr lang="de-DE" sz="2200" dirty="0" err="1">
                <a:effectLst/>
                <a:cs typeface="Arial" panose="020B0604020202020204" pitchFamily="34" charset="0"/>
              </a:rPr>
              <a:t>reriti</a:t>
            </a:r>
            <a:r>
              <a:rPr lang="de-DE" sz="2200" dirty="0">
                <a:effectLst/>
                <a:cs typeface="Arial" panose="020B0604020202020204" pitchFamily="34" charset="0"/>
              </a:rPr>
              <a:t> unt.</a:t>
            </a:r>
          </a:p>
          <a:p>
            <a:pPr>
              <a:spcBef>
                <a:spcPts val="600"/>
              </a:spcBef>
              <a:spcAft>
                <a:spcPts val="300"/>
              </a:spcAft>
            </a:pPr>
            <a:endParaRPr lang="de-DE" sz="2200" dirty="0">
              <a:effectLst/>
              <a:cs typeface="Arial" panose="020B0604020202020204" pitchFamily="34" charset="0"/>
            </a:endParaRPr>
          </a:p>
        </p:txBody>
      </p:sp>
      <p:sp>
        <p:nvSpPr>
          <p:cNvPr id="47" name="Rechteck 46">
            <a:extLst>
              <a:ext uri="{FF2B5EF4-FFF2-40B4-BE49-F238E27FC236}">
                <a16:creationId xmlns:a16="http://schemas.microsoft.com/office/drawing/2014/main" id="{CB6D02C8-6CE8-C0F4-2676-F2E7FF028891}"/>
              </a:ext>
            </a:extLst>
          </p:cNvPr>
          <p:cNvSpPr/>
          <p:nvPr/>
        </p:nvSpPr>
        <p:spPr>
          <a:xfrm>
            <a:off x="13627566" y="8322181"/>
            <a:ext cx="4320000" cy="3662989"/>
          </a:xfrm>
          <a:prstGeom prst="rect">
            <a:avLst/>
          </a:prstGeom>
          <a:solidFill>
            <a:schemeClr val="accent1"/>
          </a:solidFill>
          <a:ln>
            <a:solidFill>
              <a:schemeClr val="bg1"/>
            </a:solidFill>
          </a:ln>
          <a:effectLst>
            <a:innerShdw blurRad="127000" dist="63500" dir="16200000">
              <a:prstClr val="black">
                <a:alpha val="15000"/>
              </a:prstClr>
            </a:innerShdw>
          </a:effectLst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180000" tIns="180000" rIns="0" bIns="90000" rtlCol="0" anchor="t" anchorCtr="0"/>
          <a:lstStyle/>
          <a:p>
            <a:pPr>
              <a:spcBef>
                <a:spcPts val="600"/>
              </a:spcBef>
              <a:spcAft>
                <a:spcPts val="300"/>
              </a:spcAft>
              <a:tabLst>
                <a:tab pos="173038" algn="l"/>
              </a:tabLst>
            </a:pPr>
            <a:r>
              <a:rPr lang="de-DE" sz="2200" b="1" dirty="0">
                <a:effectLst/>
                <a:cs typeface="Arial" panose="020B0604020202020204" pitchFamily="34" charset="0"/>
              </a:rPr>
              <a:t>Das ist eine Headline</a:t>
            </a:r>
          </a:p>
          <a:p>
            <a:pPr>
              <a:spcBef>
                <a:spcPts val="600"/>
              </a:spcBef>
              <a:spcAft>
                <a:spcPts val="300"/>
              </a:spcAft>
              <a:tabLst>
                <a:tab pos="173038" algn="l"/>
              </a:tabLst>
            </a:pPr>
            <a:r>
              <a:rPr lang="de-DE" sz="2200" dirty="0" err="1">
                <a:effectLst/>
                <a:cs typeface="Arial" panose="020B0604020202020204" pitchFamily="34" charset="0"/>
              </a:rPr>
              <a:t>Ihicaeperi</a:t>
            </a:r>
            <a:r>
              <a:rPr lang="de-DE" sz="2200" dirty="0">
                <a:effectLst/>
                <a:cs typeface="Arial" panose="020B0604020202020204" pitchFamily="34" charset="0"/>
              </a:rPr>
              <a:t> </a:t>
            </a:r>
            <a:r>
              <a:rPr lang="de-DE" sz="2200" dirty="0" err="1">
                <a:effectLst/>
                <a:cs typeface="Arial" panose="020B0604020202020204" pitchFamily="34" charset="0"/>
              </a:rPr>
              <a:t>reritatus</a:t>
            </a:r>
            <a:r>
              <a:rPr lang="de-DE" sz="2200" dirty="0">
                <a:effectLst/>
                <a:cs typeface="Arial" panose="020B0604020202020204" pitchFamily="34" charset="0"/>
              </a:rPr>
              <a:t> </a:t>
            </a:r>
            <a:r>
              <a:rPr lang="de-DE" sz="2200" dirty="0" err="1">
                <a:effectLst/>
                <a:cs typeface="Arial" panose="020B0604020202020204" pitchFamily="34" charset="0"/>
              </a:rPr>
              <a:t>eicto</a:t>
            </a:r>
            <a:r>
              <a:rPr lang="de-DE" sz="2200" dirty="0">
                <a:effectLst/>
                <a:cs typeface="Arial" panose="020B0604020202020204" pitchFamily="34" charset="0"/>
              </a:rPr>
              <a:t> </a:t>
            </a:r>
            <a:r>
              <a:rPr lang="de-DE" sz="2200" dirty="0" err="1">
                <a:effectLst/>
                <a:cs typeface="Arial" panose="020B0604020202020204" pitchFamily="34" charset="0"/>
              </a:rPr>
              <a:t>quiaest</a:t>
            </a:r>
            <a:r>
              <a:rPr lang="de-DE" sz="2200" dirty="0">
                <a:effectLst/>
                <a:cs typeface="Arial" panose="020B0604020202020204" pitchFamily="34" charset="0"/>
              </a:rPr>
              <a:t> </a:t>
            </a:r>
            <a:r>
              <a:rPr lang="de-DE" sz="2200" dirty="0" err="1">
                <a:effectLst/>
                <a:cs typeface="Arial" panose="020B0604020202020204" pitchFamily="34" charset="0"/>
              </a:rPr>
              <a:t>explit</a:t>
            </a:r>
            <a:r>
              <a:rPr lang="de-DE" sz="2200" dirty="0">
                <a:effectLst/>
                <a:cs typeface="Arial" panose="020B0604020202020204" pitchFamily="34" charset="0"/>
              </a:rPr>
              <a:t> </a:t>
            </a:r>
            <a:r>
              <a:rPr lang="de-DE" sz="2200" dirty="0" err="1">
                <a:effectLst/>
                <a:cs typeface="Arial" panose="020B0604020202020204" pitchFamily="34" charset="0"/>
              </a:rPr>
              <a:t>omnim</a:t>
            </a:r>
            <a:r>
              <a:rPr lang="de-DE" sz="2200" dirty="0">
                <a:effectLst/>
                <a:cs typeface="Arial" panose="020B0604020202020204" pitchFamily="34" charset="0"/>
              </a:rPr>
              <a:t> et.</a:t>
            </a:r>
          </a:p>
          <a:p>
            <a:pPr>
              <a:spcBef>
                <a:spcPts val="600"/>
              </a:spcBef>
              <a:spcAft>
                <a:spcPts val="300"/>
              </a:spcAft>
              <a:tabLst>
                <a:tab pos="173038" algn="l"/>
              </a:tabLst>
            </a:pPr>
            <a:r>
              <a:rPr lang="de-DE" sz="2200" dirty="0">
                <a:effectLst/>
                <a:latin typeface="+mj-lt"/>
                <a:cs typeface="Arial" panose="020B0604020202020204" pitchFamily="34" charset="0"/>
              </a:rPr>
              <a:t>1. 	Nummerierte Liste</a:t>
            </a:r>
            <a:br>
              <a:rPr lang="de-DE" sz="2200" dirty="0">
                <a:effectLst/>
                <a:latin typeface="+mj-lt"/>
                <a:cs typeface="Arial" panose="020B0604020202020204" pitchFamily="34" charset="0"/>
              </a:rPr>
            </a:br>
            <a:r>
              <a:rPr lang="de-DE" sz="2200" dirty="0">
                <a:effectLst/>
                <a:latin typeface="+mj-lt"/>
                <a:cs typeface="Arial" panose="020B0604020202020204" pitchFamily="34" charset="0"/>
              </a:rPr>
              <a:t>2.	Nummerierte Liste</a:t>
            </a:r>
          </a:p>
          <a:p>
            <a:pPr>
              <a:spcBef>
                <a:spcPts val="600"/>
              </a:spcBef>
              <a:spcAft>
                <a:spcPts val="300"/>
              </a:spcAft>
              <a:tabLst>
                <a:tab pos="173038" algn="l"/>
              </a:tabLst>
            </a:pPr>
            <a:endParaRPr lang="de-DE" sz="2200" dirty="0">
              <a:effectLst/>
              <a:cs typeface="Arial" panose="020B0604020202020204" pitchFamily="34" charset="0"/>
            </a:endParaRPr>
          </a:p>
        </p:txBody>
      </p:sp>
      <p:sp>
        <p:nvSpPr>
          <p:cNvPr id="48" name="Rechteck 47">
            <a:extLst>
              <a:ext uri="{FF2B5EF4-FFF2-40B4-BE49-F238E27FC236}">
                <a16:creationId xmlns:a16="http://schemas.microsoft.com/office/drawing/2014/main" id="{B51421EC-696B-9858-5A86-6463A1D32816}"/>
              </a:ext>
            </a:extLst>
          </p:cNvPr>
          <p:cNvSpPr/>
          <p:nvPr/>
        </p:nvSpPr>
        <p:spPr>
          <a:xfrm>
            <a:off x="17913934" y="8322181"/>
            <a:ext cx="4880752" cy="3662989"/>
          </a:xfrm>
          <a:prstGeom prst="rect">
            <a:avLst/>
          </a:prstGeom>
          <a:solidFill>
            <a:schemeClr val="accent3"/>
          </a:solidFill>
          <a:ln>
            <a:solidFill>
              <a:schemeClr val="bg1"/>
            </a:solidFill>
          </a:ln>
          <a:effectLst>
            <a:innerShdw blurRad="127000" dist="63500" dir="16200000">
              <a:prstClr val="black">
                <a:alpha val="15000"/>
              </a:prstClr>
            </a:innerShdw>
          </a:effectLst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180000" tIns="180000" rIns="0" bIns="90000" rtlCol="0" anchor="t" anchorCtr="0"/>
          <a:lstStyle/>
          <a:p>
            <a:pPr marL="342900" indent="-342900">
              <a:spcBef>
                <a:spcPts val="600"/>
              </a:spcBef>
              <a:spcAft>
                <a:spcPts val="300"/>
              </a:spcAft>
              <a:buFont typeface="Wingdings" panose="05000000000000000000" pitchFamily="2" charset="2"/>
              <a:buChar char="§"/>
              <a:tabLst>
                <a:tab pos="173038" algn="l"/>
              </a:tabLst>
            </a:pPr>
            <a:r>
              <a:rPr lang="de-DE" sz="2200" dirty="0">
                <a:effectLst/>
                <a:latin typeface="+mj-lt"/>
                <a:cs typeface="Arial" panose="020B0604020202020204" pitchFamily="34" charset="0"/>
              </a:rPr>
              <a:t>Aufzählung POS 1</a:t>
            </a:r>
          </a:p>
          <a:p>
            <a:pPr marL="342900" indent="-342900">
              <a:spcBef>
                <a:spcPts val="600"/>
              </a:spcBef>
              <a:spcAft>
                <a:spcPts val="300"/>
              </a:spcAft>
              <a:buFont typeface="Wingdings" panose="05000000000000000000" pitchFamily="2" charset="2"/>
              <a:buChar char="§"/>
              <a:tabLst>
                <a:tab pos="173038" algn="l"/>
              </a:tabLst>
            </a:pPr>
            <a:r>
              <a:rPr lang="de-DE" sz="2200" dirty="0">
                <a:effectLst/>
                <a:latin typeface="+mj-lt"/>
                <a:cs typeface="Arial" panose="020B0604020202020204" pitchFamily="34" charset="0"/>
              </a:rPr>
              <a:t>Aufzählung POS 2</a:t>
            </a:r>
          </a:p>
          <a:p>
            <a:pPr>
              <a:spcBef>
                <a:spcPts val="600"/>
              </a:spcBef>
              <a:spcAft>
                <a:spcPts val="300"/>
              </a:spcAft>
              <a:tabLst>
                <a:tab pos="173038" algn="l"/>
              </a:tabLst>
            </a:pPr>
            <a:r>
              <a:rPr lang="de-DE" sz="2200" dirty="0" err="1">
                <a:effectLst/>
                <a:cs typeface="Arial" panose="020B0604020202020204" pitchFamily="34" charset="0"/>
              </a:rPr>
              <a:t>Ihicaeperi</a:t>
            </a:r>
            <a:r>
              <a:rPr lang="de-DE" sz="2200" dirty="0">
                <a:effectLst/>
                <a:cs typeface="Arial" panose="020B0604020202020204" pitchFamily="34" charset="0"/>
              </a:rPr>
              <a:t> </a:t>
            </a:r>
            <a:r>
              <a:rPr lang="de-DE" sz="2200" dirty="0" err="1">
                <a:effectLst/>
                <a:cs typeface="Arial" panose="020B0604020202020204" pitchFamily="34" charset="0"/>
              </a:rPr>
              <a:t>reritatus</a:t>
            </a:r>
            <a:r>
              <a:rPr lang="de-DE" sz="2200" dirty="0">
                <a:effectLst/>
                <a:cs typeface="Arial" panose="020B0604020202020204" pitchFamily="34" charset="0"/>
              </a:rPr>
              <a:t> </a:t>
            </a:r>
            <a:r>
              <a:rPr lang="de-DE" sz="2200" dirty="0" err="1">
                <a:effectLst/>
                <a:cs typeface="Arial" panose="020B0604020202020204" pitchFamily="34" charset="0"/>
              </a:rPr>
              <a:t>eicto</a:t>
            </a:r>
            <a:r>
              <a:rPr lang="de-DE" sz="2200" dirty="0">
                <a:effectLst/>
                <a:cs typeface="Arial" panose="020B0604020202020204" pitchFamily="34" charset="0"/>
              </a:rPr>
              <a:t> </a:t>
            </a:r>
            <a:r>
              <a:rPr lang="de-DE" sz="2200" dirty="0" err="1">
                <a:effectLst/>
                <a:cs typeface="Arial" panose="020B0604020202020204" pitchFamily="34" charset="0"/>
              </a:rPr>
              <a:t>quiaest</a:t>
            </a:r>
            <a:r>
              <a:rPr lang="de-DE" sz="2200" dirty="0">
                <a:effectLst/>
                <a:cs typeface="Arial" panose="020B0604020202020204" pitchFamily="34" charset="0"/>
              </a:rPr>
              <a:t> </a:t>
            </a:r>
            <a:br>
              <a:rPr lang="de-DE" sz="2200" dirty="0">
                <a:effectLst/>
                <a:cs typeface="Arial" panose="020B0604020202020204" pitchFamily="34" charset="0"/>
              </a:rPr>
            </a:br>
            <a:r>
              <a:rPr lang="de-DE" sz="2200" dirty="0" err="1">
                <a:effectLst/>
                <a:cs typeface="Arial" panose="020B0604020202020204" pitchFamily="34" charset="0"/>
              </a:rPr>
              <a:t>explit</a:t>
            </a:r>
            <a:r>
              <a:rPr lang="de-DE" sz="2200" dirty="0">
                <a:effectLst/>
                <a:cs typeface="Arial" panose="020B0604020202020204" pitchFamily="34" charset="0"/>
              </a:rPr>
              <a:t> </a:t>
            </a:r>
            <a:r>
              <a:rPr lang="de-DE" sz="2200" dirty="0" err="1">
                <a:effectLst/>
                <a:cs typeface="Arial" panose="020B0604020202020204" pitchFamily="34" charset="0"/>
              </a:rPr>
              <a:t>omnim</a:t>
            </a:r>
            <a:r>
              <a:rPr lang="de-DE" sz="2200" dirty="0">
                <a:effectLst/>
                <a:cs typeface="Arial" panose="020B0604020202020204" pitchFamily="34" charset="0"/>
              </a:rPr>
              <a:t> et, </a:t>
            </a:r>
            <a:r>
              <a:rPr lang="de-DE" sz="2200" dirty="0" err="1">
                <a:effectLst/>
                <a:cs typeface="Arial" panose="020B0604020202020204" pitchFamily="34" charset="0"/>
              </a:rPr>
              <a:t>eictoremquis</a:t>
            </a:r>
            <a:r>
              <a:rPr lang="de-DE" sz="2200" dirty="0">
                <a:effectLst/>
                <a:cs typeface="Arial" panose="020B0604020202020204" pitchFamily="34" charset="0"/>
              </a:rPr>
              <a:t> </a:t>
            </a:r>
            <a:r>
              <a:rPr lang="de-DE" sz="2200" dirty="0" err="1">
                <a:effectLst/>
                <a:cs typeface="Arial" panose="020B0604020202020204" pitchFamily="34" charset="0"/>
              </a:rPr>
              <a:t>reriti</a:t>
            </a:r>
            <a:r>
              <a:rPr lang="de-DE" sz="2200" dirty="0">
                <a:cs typeface="Arial" panose="020B0604020202020204" pitchFamily="34" charset="0"/>
              </a:rPr>
              <a:t>.</a:t>
            </a:r>
            <a:endParaRPr lang="de-DE" sz="2200" dirty="0">
              <a:effectLst/>
              <a:cs typeface="Arial" panose="020B0604020202020204" pitchFamily="34" charset="0"/>
            </a:endParaRPr>
          </a:p>
          <a:p>
            <a:pPr>
              <a:spcBef>
                <a:spcPts val="600"/>
              </a:spcBef>
              <a:spcAft>
                <a:spcPts val="300"/>
              </a:spcAft>
              <a:tabLst>
                <a:tab pos="173038" algn="l"/>
              </a:tabLst>
            </a:pPr>
            <a:r>
              <a:rPr lang="de-DE" sz="2200" dirty="0">
                <a:effectLst/>
                <a:latin typeface="+mj-lt"/>
                <a:cs typeface="Arial" panose="020B0604020202020204" pitchFamily="34" charset="0"/>
              </a:rPr>
              <a:t>1. 	Nummerierte Liste</a:t>
            </a:r>
          </a:p>
          <a:p>
            <a:pPr>
              <a:spcBef>
                <a:spcPts val="600"/>
              </a:spcBef>
              <a:spcAft>
                <a:spcPts val="300"/>
              </a:spcAft>
              <a:tabLst>
                <a:tab pos="173038" algn="l"/>
              </a:tabLst>
            </a:pPr>
            <a:r>
              <a:rPr lang="de-DE" sz="2200" dirty="0">
                <a:effectLst/>
                <a:latin typeface="+mj-lt"/>
                <a:cs typeface="Arial" panose="020B0604020202020204" pitchFamily="34" charset="0"/>
              </a:rPr>
              <a:t>2. 	Nummerierte Liste</a:t>
            </a:r>
          </a:p>
          <a:p>
            <a:pPr>
              <a:spcBef>
                <a:spcPts val="600"/>
              </a:spcBef>
              <a:spcAft>
                <a:spcPts val="300"/>
              </a:spcAft>
              <a:tabLst>
                <a:tab pos="173038" algn="l"/>
              </a:tabLst>
            </a:pPr>
            <a:r>
              <a:rPr lang="de-DE" sz="2200" dirty="0">
                <a:effectLst/>
                <a:latin typeface="+mj-lt"/>
                <a:cs typeface="Arial" panose="020B0604020202020204" pitchFamily="34" charset="0"/>
              </a:rPr>
              <a:t>3.	Nummerierte Liste       </a:t>
            </a:r>
          </a:p>
        </p:txBody>
      </p:sp>
      <p:sp>
        <p:nvSpPr>
          <p:cNvPr id="49" name="Textfeld 48">
            <a:extLst>
              <a:ext uri="{FF2B5EF4-FFF2-40B4-BE49-F238E27FC236}">
                <a16:creationId xmlns:a16="http://schemas.microsoft.com/office/drawing/2014/main" id="{AFCE8307-1F8F-3AE0-E00F-31D47120EC3D}"/>
              </a:ext>
            </a:extLst>
          </p:cNvPr>
          <p:cNvSpPr txBox="1"/>
          <p:nvPr/>
        </p:nvSpPr>
        <p:spPr>
          <a:xfrm>
            <a:off x="1430642" y="6958194"/>
            <a:ext cx="3243350" cy="582987"/>
          </a:xfrm>
          <a:prstGeom prst="rect">
            <a:avLst/>
          </a:prstGeom>
          <a:noFill/>
        </p:spPr>
        <p:txBody>
          <a:bodyPr wrap="square" lIns="0" tIns="0" rIns="0" bIns="0" rtlCol="0">
            <a:noAutofit/>
          </a:bodyPr>
          <a:lstStyle/>
          <a:p>
            <a:pPr algn="ctr"/>
            <a:r>
              <a:rPr lang="de-DE" sz="2200" dirty="0">
                <a:effectLst/>
                <a:cs typeface="Arial" panose="020B0604020202020204" pitchFamily="34" charset="0"/>
              </a:rPr>
              <a:t>Projektstart</a:t>
            </a:r>
          </a:p>
        </p:txBody>
      </p:sp>
      <p:sp>
        <p:nvSpPr>
          <p:cNvPr id="50" name="Textfeld 49">
            <a:extLst>
              <a:ext uri="{FF2B5EF4-FFF2-40B4-BE49-F238E27FC236}">
                <a16:creationId xmlns:a16="http://schemas.microsoft.com/office/drawing/2014/main" id="{99A5A733-2BFB-7EBC-8A21-77D56D421EA9}"/>
              </a:ext>
            </a:extLst>
          </p:cNvPr>
          <p:cNvSpPr txBox="1"/>
          <p:nvPr/>
        </p:nvSpPr>
        <p:spPr>
          <a:xfrm>
            <a:off x="5685523" y="6958194"/>
            <a:ext cx="3243350" cy="582987"/>
          </a:xfrm>
          <a:prstGeom prst="rect">
            <a:avLst/>
          </a:prstGeom>
          <a:noFill/>
        </p:spPr>
        <p:txBody>
          <a:bodyPr wrap="square" lIns="0" tIns="0" rIns="0" bIns="0" rtlCol="0">
            <a:noAutofit/>
          </a:bodyPr>
          <a:lstStyle/>
          <a:p>
            <a:pPr algn="ctr"/>
            <a:r>
              <a:rPr lang="de-DE" sz="2200" dirty="0">
                <a:effectLst/>
                <a:cs typeface="Arial" panose="020B0604020202020204" pitchFamily="34" charset="0"/>
              </a:rPr>
              <a:t>Ideenphase</a:t>
            </a:r>
          </a:p>
        </p:txBody>
      </p:sp>
      <p:sp>
        <p:nvSpPr>
          <p:cNvPr id="51" name="Textfeld 50">
            <a:extLst>
              <a:ext uri="{FF2B5EF4-FFF2-40B4-BE49-F238E27FC236}">
                <a16:creationId xmlns:a16="http://schemas.microsoft.com/office/drawing/2014/main" id="{FC8A770B-4DB1-118A-AE60-4A9027C00609}"/>
              </a:ext>
            </a:extLst>
          </p:cNvPr>
          <p:cNvSpPr txBox="1"/>
          <p:nvPr/>
        </p:nvSpPr>
        <p:spPr>
          <a:xfrm>
            <a:off x="9913907" y="6958194"/>
            <a:ext cx="3243350" cy="582987"/>
          </a:xfrm>
          <a:prstGeom prst="rect">
            <a:avLst/>
          </a:prstGeom>
          <a:noFill/>
        </p:spPr>
        <p:txBody>
          <a:bodyPr wrap="square" lIns="0" tIns="0" rIns="0" bIns="0" rtlCol="0">
            <a:noAutofit/>
          </a:bodyPr>
          <a:lstStyle/>
          <a:p>
            <a:pPr algn="ctr"/>
            <a:r>
              <a:rPr lang="de-DE" sz="2200" dirty="0">
                <a:effectLst/>
                <a:cs typeface="Arial" panose="020B0604020202020204" pitchFamily="34" charset="0"/>
              </a:rPr>
              <a:t>Kollaboration</a:t>
            </a:r>
          </a:p>
        </p:txBody>
      </p:sp>
      <p:sp>
        <p:nvSpPr>
          <p:cNvPr id="52" name="Textfeld 51">
            <a:extLst>
              <a:ext uri="{FF2B5EF4-FFF2-40B4-BE49-F238E27FC236}">
                <a16:creationId xmlns:a16="http://schemas.microsoft.com/office/drawing/2014/main" id="{98DC3F1C-E210-10A7-6323-FB3CAFDB610B}"/>
              </a:ext>
            </a:extLst>
          </p:cNvPr>
          <p:cNvSpPr txBox="1"/>
          <p:nvPr/>
        </p:nvSpPr>
        <p:spPr>
          <a:xfrm>
            <a:off x="14210421" y="6958194"/>
            <a:ext cx="3154290" cy="582987"/>
          </a:xfrm>
          <a:prstGeom prst="rect">
            <a:avLst/>
          </a:prstGeom>
          <a:noFill/>
        </p:spPr>
        <p:txBody>
          <a:bodyPr wrap="square" lIns="0" tIns="0" rIns="0" bIns="0" rtlCol="0">
            <a:noAutofit/>
          </a:bodyPr>
          <a:lstStyle/>
          <a:p>
            <a:pPr algn="ctr"/>
            <a:r>
              <a:rPr lang="de-DE" sz="2200" dirty="0">
                <a:effectLst/>
                <a:cs typeface="Arial" panose="020B0604020202020204" pitchFamily="34" charset="0"/>
              </a:rPr>
              <a:t>Ergebnispräsentation</a:t>
            </a:r>
          </a:p>
        </p:txBody>
      </p:sp>
      <p:sp>
        <p:nvSpPr>
          <p:cNvPr id="53" name="Textfeld 52">
            <a:extLst>
              <a:ext uri="{FF2B5EF4-FFF2-40B4-BE49-F238E27FC236}">
                <a16:creationId xmlns:a16="http://schemas.microsoft.com/office/drawing/2014/main" id="{3E42825E-36A6-16EB-285A-EBFDD959D37B}"/>
              </a:ext>
            </a:extLst>
          </p:cNvPr>
          <p:cNvSpPr txBox="1"/>
          <p:nvPr/>
        </p:nvSpPr>
        <p:spPr>
          <a:xfrm>
            <a:off x="18540874" y="6958194"/>
            <a:ext cx="3626872" cy="582987"/>
          </a:xfrm>
          <a:prstGeom prst="rect">
            <a:avLst/>
          </a:prstGeom>
          <a:noFill/>
        </p:spPr>
        <p:txBody>
          <a:bodyPr wrap="square" lIns="0" tIns="0" rIns="0" bIns="0" rtlCol="0">
            <a:noAutofit/>
          </a:bodyPr>
          <a:lstStyle/>
          <a:p>
            <a:pPr algn="ctr"/>
            <a:r>
              <a:rPr lang="de-DE" sz="2200" dirty="0">
                <a:effectLst/>
                <a:cs typeface="Arial" panose="020B0604020202020204" pitchFamily="34" charset="0"/>
              </a:rPr>
              <a:t>Zielerreichung</a:t>
            </a:r>
          </a:p>
        </p:txBody>
      </p:sp>
    </p:spTree>
    <p:extLst>
      <p:ext uri="{BB962C8B-B14F-4D97-AF65-F5344CB8AC3E}">
        <p14:creationId xmlns:p14="http://schemas.microsoft.com/office/powerpoint/2010/main" val="279910504"/>
      </p:ext>
    </p:extLst>
  </p:cSld>
  <p:clrMapOvr>
    <a:masterClrMapping/>
  </p:clrMapOvr>
</p:sld>
</file>

<file path=ppt/slides/slide32.xml><?xml version="1.0" encoding="utf-8"?>
<p:sld xmlns:a="http://schemas.openxmlformats.org/drawingml/2006/main" xmlns:r="http://schemas.openxmlformats.org/officeDocument/2006/relationships" xmlns:p="http://schemas.openxmlformats.org/presentationml/2006/main" show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Foliennummernplatzhalter 1">
            <a:extLst>
              <a:ext uri="{FF2B5EF4-FFF2-40B4-BE49-F238E27FC236}">
                <a16:creationId xmlns:a16="http://schemas.microsoft.com/office/drawing/2014/main" id="{15F0CAB3-8938-5A2C-7CCD-C8A9082E87A1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B23F893-0DDB-44A8-A790-2AB073B9B557}" type="slidenum">
              <a:rPr lang="de-DE" smtClean="0"/>
              <a:pPr/>
              <a:t>32</a:t>
            </a:fld>
            <a:endParaRPr lang="de-DE" dirty="0"/>
          </a:p>
        </p:txBody>
      </p:sp>
      <p:sp>
        <p:nvSpPr>
          <p:cNvPr id="5" name="Textplatzhalter 4">
            <a:extLst>
              <a:ext uri="{FF2B5EF4-FFF2-40B4-BE49-F238E27FC236}">
                <a16:creationId xmlns:a16="http://schemas.microsoft.com/office/drawing/2014/main" id="{7B0B2671-EBCB-F148-4E56-26D3CEE37AA5}"/>
              </a:ext>
            </a:extLst>
          </p:cNvPr>
          <p:cNvSpPr>
            <a:spLocks noGrp="1"/>
          </p:cNvSpPr>
          <p:nvPr>
            <p:ph type="body" sz="quarter" idx="16"/>
          </p:nvPr>
        </p:nvSpPr>
        <p:spPr/>
        <p:txBody>
          <a:bodyPr/>
          <a:lstStyle/>
          <a:p>
            <a:endParaRPr lang="de-DE"/>
          </a:p>
        </p:txBody>
      </p:sp>
      <p:graphicFrame>
        <p:nvGraphicFramePr>
          <p:cNvPr id="9" name="Inhaltsplatzhalter 9">
            <a:extLst>
              <a:ext uri="{FF2B5EF4-FFF2-40B4-BE49-F238E27FC236}">
                <a16:creationId xmlns:a16="http://schemas.microsoft.com/office/drawing/2014/main" id="{D870D6E2-B3CE-8962-234B-62D20CE969AD}"/>
              </a:ext>
            </a:extLst>
          </p:cNvPr>
          <p:cNvGraphicFramePr>
            <a:graphicFrameLocks noGrp="1"/>
          </p:cNvGraphicFramePr>
          <p:nvPr>
            <p:ph type="chart" sz="quarter" idx="17"/>
            <p:extLst>
              <p:ext uri="{D42A27DB-BD31-4B8C-83A1-F6EECF244321}">
                <p14:modId xmlns:p14="http://schemas.microsoft.com/office/powerpoint/2010/main" val="1540894088"/>
              </p:ext>
            </p:extLst>
          </p:nvPr>
        </p:nvGraphicFramePr>
        <p:xfrm>
          <a:off x="922338" y="5770563"/>
          <a:ext cx="22539325" cy="5992812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3"/>
          </a:graphicData>
        </a:graphic>
      </p:graphicFrame>
      <p:sp>
        <p:nvSpPr>
          <p:cNvPr id="7" name="Titel 6">
            <a:extLst>
              <a:ext uri="{FF2B5EF4-FFF2-40B4-BE49-F238E27FC236}">
                <a16:creationId xmlns:a16="http://schemas.microsoft.com/office/drawing/2014/main" id="{C9759A60-6A5D-0D78-D518-AADD1AD8D42C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de-DE" dirty="0"/>
              <a:t>So kann ein Ring-Diagramm aussehen</a:t>
            </a:r>
          </a:p>
        </p:txBody>
      </p:sp>
      <p:sp>
        <p:nvSpPr>
          <p:cNvPr id="8" name="Inhaltsplatzhalter 7">
            <a:extLst>
              <a:ext uri="{FF2B5EF4-FFF2-40B4-BE49-F238E27FC236}">
                <a16:creationId xmlns:a16="http://schemas.microsoft.com/office/drawing/2014/main" id="{B8F75DF7-7680-04DF-07A5-49617686FD16}"/>
              </a:ext>
            </a:extLst>
          </p:cNvPr>
          <p:cNvSpPr>
            <a:spLocks noGrp="1"/>
          </p:cNvSpPr>
          <p:nvPr>
            <p:ph idx="18"/>
          </p:nvPr>
        </p:nvSpPr>
        <p:spPr>
          <a:xfrm>
            <a:off x="922337" y="4667553"/>
            <a:ext cx="22539323" cy="1254511"/>
          </a:xfrm>
        </p:spPr>
        <p:txBody>
          <a:bodyPr/>
          <a:lstStyle/>
          <a:p>
            <a:r>
              <a:rPr lang="de-DE" dirty="0"/>
              <a:t>Inkl. </a:t>
            </a:r>
            <a:r>
              <a:rPr lang="de-DE" dirty="0" err="1"/>
              <a:t>Subline</a:t>
            </a:r>
            <a:endParaRPr lang="de-DE" dirty="0"/>
          </a:p>
          <a:p>
            <a:endParaRPr lang="de-DE" dirty="0"/>
          </a:p>
        </p:txBody>
      </p:sp>
    </p:spTree>
    <p:extLst>
      <p:ext uri="{BB962C8B-B14F-4D97-AF65-F5344CB8AC3E}">
        <p14:creationId xmlns:p14="http://schemas.microsoft.com/office/powerpoint/2010/main" val="838501618"/>
      </p:ext>
    </p:extLst>
  </p:cSld>
  <p:clrMapOvr>
    <a:masterClrMapping/>
  </p:clrMapOvr>
</p:sld>
</file>

<file path=ppt/slides/slide33.xml><?xml version="1.0" encoding="utf-8"?>
<p:sld xmlns:a="http://schemas.openxmlformats.org/drawingml/2006/main" xmlns:r="http://schemas.openxmlformats.org/officeDocument/2006/relationships" xmlns:p="http://schemas.openxmlformats.org/presentationml/2006/main" show="0">
  <p:cSld>
    <p:spTree>
      <p:nvGrpSpPr>
        <p:cNvPr id="1" name="">
          <a:extLst>
            <a:ext uri="{FF2B5EF4-FFF2-40B4-BE49-F238E27FC236}">
              <a16:creationId xmlns:a16="http://schemas.microsoft.com/office/drawing/2014/main" id="{A5C72A46-4BC0-2CE8-EA1C-8010C7D9E59C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>
            <a:extLst>
              <a:ext uri="{FF2B5EF4-FFF2-40B4-BE49-F238E27FC236}">
                <a16:creationId xmlns:a16="http://schemas.microsoft.com/office/drawing/2014/main" id="{C5F35585-A3C1-97A3-478D-DA12E58E0710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 dirty="0" err="1"/>
              <a:t>Icons</a:t>
            </a:r>
            <a:r>
              <a:rPr lang="fr-FR" dirty="0"/>
              <a:t> </a:t>
            </a:r>
            <a:r>
              <a:rPr lang="fr-FR" dirty="0" err="1"/>
              <a:t>und</a:t>
            </a:r>
            <a:r>
              <a:rPr lang="fr-FR" dirty="0"/>
              <a:t> </a:t>
            </a:r>
            <a:r>
              <a:rPr lang="fr-FR" dirty="0" err="1"/>
              <a:t>Verwendung</a:t>
            </a:r>
            <a:endParaRPr lang="de-DE" dirty="0"/>
          </a:p>
        </p:txBody>
      </p:sp>
      <p:sp>
        <p:nvSpPr>
          <p:cNvPr id="3" name="Inhaltsplatzhalter 2">
            <a:extLst>
              <a:ext uri="{FF2B5EF4-FFF2-40B4-BE49-F238E27FC236}">
                <a16:creationId xmlns:a16="http://schemas.microsoft.com/office/drawing/2014/main" id="{0E1B3FC8-2052-BAF8-6C42-30185F9A5812}"/>
              </a:ext>
            </a:extLst>
          </p:cNvPr>
          <p:cNvSpPr>
            <a:spLocks noGrp="1"/>
          </p:cNvSpPr>
          <p:nvPr>
            <p:ph idx="17"/>
          </p:nvPr>
        </p:nvSpPr>
        <p:spPr/>
        <p:txBody>
          <a:bodyPr/>
          <a:lstStyle/>
          <a:p>
            <a:r>
              <a:rPr lang="de-DE" dirty="0"/>
              <a:t>Auflistung und Erläuterung von Icons</a:t>
            </a:r>
          </a:p>
        </p:txBody>
      </p:sp>
      <p:sp>
        <p:nvSpPr>
          <p:cNvPr id="4" name="Foliennummernplatzhalter 3">
            <a:extLst>
              <a:ext uri="{FF2B5EF4-FFF2-40B4-BE49-F238E27FC236}">
                <a16:creationId xmlns:a16="http://schemas.microsoft.com/office/drawing/2014/main" id="{FC32B6C9-B56E-FF06-F3F6-A40C4189C5C8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B23F893-0DDB-44A8-A790-2AB073B9B557}" type="slidenum">
              <a:rPr lang="de-DE" smtClean="0">
                <a:latin typeface="+mn-lt"/>
              </a:rPr>
              <a:pPr/>
              <a:t>33</a:t>
            </a:fld>
            <a:endParaRPr lang="de-DE" dirty="0">
              <a:latin typeface="+mn-lt"/>
            </a:endParaRPr>
          </a:p>
        </p:txBody>
      </p:sp>
      <p:graphicFrame>
        <p:nvGraphicFramePr>
          <p:cNvPr id="7" name="Diagramm 6">
            <a:extLst>
              <a:ext uri="{FF2B5EF4-FFF2-40B4-BE49-F238E27FC236}">
                <a16:creationId xmlns:a16="http://schemas.microsoft.com/office/drawing/2014/main" id="{FD8E9C20-4E91-0F98-4812-29575A83B15F}"/>
              </a:ext>
            </a:extLst>
          </p:cNvPr>
          <p:cNvGraphicFramePr/>
          <p:nvPr/>
        </p:nvGraphicFramePr>
        <p:xfrm>
          <a:off x="900685" y="8556632"/>
          <a:ext cx="22285886" cy="789553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3" r:lo="rId4" r:qs="rId5" r:cs="rId6"/>
          </a:graphicData>
        </a:graphic>
      </p:graphicFrame>
      <p:sp>
        <p:nvSpPr>
          <p:cNvPr id="37" name="Rechteck 36">
            <a:extLst>
              <a:ext uri="{FF2B5EF4-FFF2-40B4-BE49-F238E27FC236}">
                <a16:creationId xmlns:a16="http://schemas.microsoft.com/office/drawing/2014/main" id="{56F734BD-95C7-CBFD-8D36-433E12A35CD1}"/>
              </a:ext>
            </a:extLst>
          </p:cNvPr>
          <p:cNvSpPr/>
          <p:nvPr/>
        </p:nvSpPr>
        <p:spPr>
          <a:xfrm>
            <a:off x="985624" y="5640609"/>
            <a:ext cx="2690638" cy="2919946"/>
          </a:xfrm>
          <a:prstGeom prst="rect">
            <a:avLst/>
          </a:prstGeom>
          <a:noFill/>
          <a:ln w="63500">
            <a:noFill/>
          </a:ln>
          <a:effectLst>
            <a:innerShdw blurRad="127000" dist="63500" dir="16200000">
              <a:prstClr val="black">
                <a:alpha val="15000"/>
              </a:prstClr>
            </a:innerShdw>
          </a:effectLst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180000" tIns="180000" rIns="0" bIns="90000" rtlCol="0" anchor="t" anchorCtr="0"/>
          <a:lstStyle/>
          <a:p>
            <a:pPr>
              <a:spcAft>
                <a:spcPts val="400"/>
              </a:spcAft>
            </a:pPr>
            <a:r>
              <a:rPr lang="de-DE" sz="2200" b="1" dirty="0">
                <a:solidFill>
                  <a:schemeClr val="tx1"/>
                </a:solidFill>
                <a:cs typeface="Arial" panose="020B0604020202020204" pitchFamily="34" charset="0"/>
              </a:rPr>
              <a:t>Me </a:t>
            </a:r>
            <a:r>
              <a:rPr lang="de-DE" sz="2200" b="1" dirty="0" err="1">
                <a:solidFill>
                  <a:schemeClr val="tx1"/>
                </a:solidFill>
                <a:cs typeface="Arial" panose="020B0604020202020204" pitchFamily="34" charset="0"/>
              </a:rPr>
              <a:t>qui</a:t>
            </a:r>
            <a:r>
              <a:rPr lang="de-DE" sz="2200" b="1" dirty="0">
                <a:solidFill>
                  <a:schemeClr val="tx1"/>
                </a:solidFill>
                <a:cs typeface="Arial" panose="020B0604020202020204" pitchFamily="34" charset="0"/>
              </a:rPr>
              <a:t> </a:t>
            </a:r>
            <a:r>
              <a:rPr lang="de-DE" sz="2200" b="1" dirty="0" err="1">
                <a:solidFill>
                  <a:schemeClr val="tx1"/>
                </a:solidFill>
                <a:cs typeface="Arial" panose="020B0604020202020204" pitchFamily="34" charset="0"/>
              </a:rPr>
              <a:t>deraero</a:t>
            </a:r>
            <a:endParaRPr lang="de-DE" sz="2200" b="1" dirty="0">
              <a:solidFill>
                <a:schemeClr val="tx1"/>
              </a:solidFill>
              <a:cs typeface="Arial" panose="020B0604020202020204" pitchFamily="34" charset="0"/>
            </a:endParaRPr>
          </a:p>
          <a:p>
            <a:r>
              <a:rPr lang="de-DE" sz="2200" dirty="0" err="1">
                <a:solidFill>
                  <a:schemeClr val="tx1"/>
                </a:solidFill>
                <a:cs typeface="Arial" panose="020B0604020202020204" pitchFamily="34" charset="0"/>
              </a:rPr>
              <a:t>ere</a:t>
            </a:r>
            <a:r>
              <a:rPr lang="de-DE" sz="2200" dirty="0">
                <a:solidFill>
                  <a:schemeClr val="tx1"/>
                </a:solidFill>
                <a:cs typeface="Arial" panose="020B0604020202020204" pitchFamily="34" charset="0"/>
              </a:rPr>
              <a:t> </a:t>
            </a:r>
            <a:r>
              <a:rPr lang="de-DE" sz="2200" dirty="0" err="1">
                <a:solidFill>
                  <a:schemeClr val="tx1"/>
                </a:solidFill>
                <a:cs typeface="Arial" panose="020B0604020202020204" pitchFamily="34" charset="0"/>
              </a:rPr>
              <a:t>acipsanis</a:t>
            </a:r>
            <a:endParaRPr lang="de-DE" sz="2200" dirty="0">
              <a:solidFill>
                <a:schemeClr val="tx1"/>
              </a:solidFill>
              <a:cs typeface="Arial" panose="020B0604020202020204" pitchFamily="34" charset="0"/>
            </a:endParaRPr>
          </a:p>
          <a:p>
            <a:r>
              <a:rPr lang="de-DE" sz="2200" dirty="0" err="1">
                <a:solidFill>
                  <a:schemeClr val="tx1"/>
                </a:solidFill>
                <a:cs typeface="Arial" panose="020B0604020202020204" pitchFamily="34" charset="0"/>
              </a:rPr>
              <a:t>dolora</a:t>
            </a:r>
            <a:r>
              <a:rPr lang="de-DE" sz="2200" dirty="0">
                <a:solidFill>
                  <a:schemeClr val="tx1"/>
                </a:solidFill>
                <a:cs typeface="Arial" panose="020B0604020202020204" pitchFamily="34" charset="0"/>
              </a:rPr>
              <a:t> </a:t>
            </a:r>
            <a:r>
              <a:rPr lang="de-DE" sz="2200" dirty="0" err="1">
                <a:solidFill>
                  <a:schemeClr val="tx1"/>
                </a:solidFill>
                <a:cs typeface="Arial" panose="020B0604020202020204" pitchFamily="34" charset="0"/>
              </a:rPr>
              <a:t>venet</a:t>
            </a:r>
            <a:endParaRPr lang="de-DE" sz="2200" dirty="0">
              <a:solidFill>
                <a:schemeClr val="tx1"/>
              </a:solidFill>
              <a:cs typeface="Arial" panose="020B0604020202020204" pitchFamily="34" charset="0"/>
            </a:endParaRPr>
          </a:p>
          <a:p>
            <a:r>
              <a:rPr lang="de-DE" sz="2200" dirty="0" err="1">
                <a:solidFill>
                  <a:schemeClr val="tx1"/>
                </a:solidFill>
                <a:cs typeface="Arial" panose="020B0604020202020204" pitchFamily="34" charset="0"/>
              </a:rPr>
              <a:t>abor</a:t>
            </a:r>
            <a:r>
              <a:rPr lang="de-DE" sz="2200" dirty="0">
                <a:solidFill>
                  <a:schemeClr val="tx1"/>
                </a:solidFill>
                <a:cs typeface="Arial" panose="020B0604020202020204" pitchFamily="34" charset="0"/>
              </a:rPr>
              <a:t> </a:t>
            </a:r>
            <a:r>
              <a:rPr lang="de-DE" sz="2200" dirty="0" err="1">
                <a:solidFill>
                  <a:schemeClr val="tx1"/>
                </a:solidFill>
                <a:cs typeface="Arial" panose="020B0604020202020204" pitchFamily="34" charset="0"/>
              </a:rPr>
              <a:t>as</a:t>
            </a:r>
            <a:r>
              <a:rPr lang="de-DE" sz="2200" dirty="0">
                <a:solidFill>
                  <a:schemeClr val="tx1"/>
                </a:solidFill>
                <a:cs typeface="Arial" panose="020B0604020202020204" pitchFamily="34" charset="0"/>
              </a:rPr>
              <a:t> </a:t>
            </a:r>
            <a:r>
              <a:rPr lang="de-DE" sz="2200" dirty="0" err="1">
                <a:solidFill>
                  <a:schemeClr val="tx1"/>
                </a:solidFill>
                <a:cs typeface="Arial" panose="020B0604020202020204" pitchFamily="34" charset="0"/>
              </a:rPr>
              <a:t>dolut</a:t>
            </a:r>
            <a:r>
              <a:rPr lang="de-DE" sz="2200" dirty="0">
                <a:solidFill>
                  <a:schemeClr val="tx1"/>
                </a:solidFill>
                <a:cs typeface="Arial" panose="020B0604020202020204" pitchFamily="34" charset="0"/>
              </a:rPr>
              <a:t> la</a:t>
            </a:r>
          </a:p>
          <a:p>
            <a:r>
              <a:rPr lang="de-DE" sz="2200" dirty="0" err="1">
                <a:solidFill>
                  <a:schemeClr val="tx1"/>
                </a:solidFill>
                <a:cs typeface="Arial" panose="020B0604020202020204" pitchFamily="34" charset="0"/>
              </a:rPr>
              <a:t>quaeped</a:t>
            </a:r>
            <a:r>
              <a:rPr lang="de-DE" sz="2200" dirty="0">
                <a:solidFill>
                  <a:schemeClr val="tx1"/>
                </a:solidFill>
                <a:cs typeface="Arial" panose="020B0604020202020204" pitchFamily="34" charset="0"/>
              </a:rPr>
              <a:t> </a:t>
            </a:r>
            <a:r>
              <a:rPr lang="de-DE" sz="2200" dirty="0" err="1">
                <a:solidFill>
                  <a:schemeClr val="tx1"/>
                </a:solidFill>
                <a:cs typeface="Arial" panose="020B0604020202020204" pitchFamily="34" charset="0"/>
              </a:rPr>
              <a:t>ignis-quiam</a:t>
            </a:r>
            <a:r>
              <a:rPr lang="de-DE" sz="2200" dirty="0">
                <a:solidFill>
                  <a:schemeClr val="tx1"/>
                </a:solidFill>
                <a:cs typeface="Arial" panose="020B0604020202020204" pitchFamily="34" charset="0"/>
              </a:rPr>
              <a:t> </a:t>
            </a:r>
            <a:r>
              <a:rPr lang="de-DE" sz="2200" dirty="0" err="1">
                <a:solidFill>
                  <a:schemeClr val="tx1"/>
                </a:solidFill>
                <a:cs typeface="Arial" panose="020B0604020202020204" pitchFamily="34" charset="0"/>
              </a:rPr>
              <a:t>que</a:t>
            </a:r>
            <a:r>
              <a:rPr lang="de-DE" sz="2200" dirty="0">
                <a:solidFill>
                  <a:schemeClr val="tx1"/>
                </a:solidFill>
                <a:cs typeface="Arial" panose="020B0604020202020204" pitchFamily="34" charset="0"/>
              </a:rPr>
              <a:t> et</a:t>
            </a:r>
          </a:p>
        </p:txBody>
      </p:sp>
      <p:sp>
        <p:nvSpPr>
          <p:cNvPr id="41" name="Rechteck 40">
            <a:extLst>
              <a:ext uri="{FF2B5EF4-FFF2-40B4-BE49-F238E27FC236}">
                <a16:creationId xmlns:a16="http://schemas.microsoft.com/office/drawing/2014/main" id="{6E00D726-4AA9-7CE0-18AC-ADE97DED7E5C}"/>
              </a:ext>
            </a:extLst>
          </p:cNvPr>
          <p:cNvSpPr/>
          <p:nvPr/>
        </p:nvSpPr>
        <p:spPr>
          <a:xfrm>
            <a:off x="6568440" y="5640609"/>
            <a:ext cx="2690638" cy="2919946"/>
          </a:xfrm>
          <a:prstGeom prst="rect">
            <a:avLst/>
          </a:prstGeom>
          <a:noFill/>
          <a:ln w="63500">
            <a:noFill/>
          </a:ln>
          <a:effectLst>
            <a:innerShdw blurRad="127000" dist="63500" dir="16200000">
              <a:prstClr val="black">
                <a:alpha val="15000"/>
              </a:prstClr>
            </a:innerShdw>
          </a:effectLst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180000" tIns="180000" rIns="0" bIns="90000" rtlCol="0" anchor="t" anchorCtr="0"/>
          <a:lstStyle/>
          <a:p>
            <a:pPr>
              <a:spcAft>
                <a:spcPts val="600"/>
              </a:spcAft>
            </a:pPr>
            <a:r>
              <a:rPr lang="de-DE" sz="2200" b="1" dirty="0">
                <a:solidFill>
                  <a:schemeClr val="tx1"/>
                </a:solidFill>
                <a:cs typeface="Arial" panose="020B0604020202020204" pitchFamily="34" charset="0"/>
              </a:rPr>
              <a:t>Quam in </a:t>
            </a:r>
            <a:r>
              <a:rPr lang="de-DE" sz="2200" b="1" dirty="0" err="1">
                <a:solidFill>
                  <a:schemeClr val="tx1"/>
                </a:solidFill>
                <a:cs typeface="Arial" panose="020B0604020202020204" pitchFamily="34" charset="0"/>
              </a:rPr>
              <a:t>nusam</a:t>
            </a:r>
            <a:r>
              <a:rPr lang="de-DE" sz="2200" b="1" dirty="0">
                <a:solidFill>
                  <a:schemeClr val="tx1"/>
                </a:solidFill>
                <a:cs typeface="Arial" panose="020B0604020202020204" pitchFamily="34" charset="0"/>
              </a:rPr>
              <a:t> </a:t>
            </a:r>
            <a:r>
              <a:rPr lang="de-DE" sz="2200" b="1" dirty="0" err="1">
                <a:solidFill>
                  <a:schemeClr val="tx1"/>
                </a:solidFill>
                <a:cs typeface="Arial" panose="020B0604020202020204" pitchFamily="34" charset="0"/>
              </a:rPr>
              <a:t>rectur</a:t>
            </a:r>
            <a:endParaRPr lang="de-DE" sz="2200" b="1" dirty="0">
              <a:solidFill>
                <a:schemeClr val="tx1"/>
              </a:solidFill>
              <a:cs typeface="Arial" panose="020B0604020202020204" pitchFamily="34" charset="0"/>
            </a:endParaRPr>
          </a:p>
          <a:p>
            <a:r>
              <a:rPr lang="de-DE" sz="2200" dirty="0" err="1">
                <a:solidFill>
                  <a:schemeClr val="tx1"/>
                </a:solidFill>
                <a:cs typeface="Arial" panose="020B0604020202020204" pitchFamily="34" charset="0"/>
              </a:rPr>
              <a:t>ut</a:t>
            </a:r>
            <a:r>
              <a:rPr lang="de-DE" sz="2200" dirty="0">
                <a:solidFill>
                  <a:schemeClr val="tx1"/>
                </a:solidFill>
                <a:cs typeface="Arial" panose="020B0604020202020204" pitchFamily="34" charset="0"/>
              </a:rPr>
              <a:t> </a:t>
            </a:r>
            <a:r>
              <a:rPr lang="de-DE" sz="2200" dirty="0" err="1">
                <a:solidFill>
                  <a:schemeClr val="tx1"/>
                </a:solidFill>
                <a:cs typeface="Arial" panose="020B0604020202020204" pitchFamily="34" charset="0"/>
              </a:rPr>
              <a:t>ma</a:t>
            </a:r>
            <a:r>
              <a:rPr lang="de-DE" sz="2200" dirty="0">
                <a:solidFill>
                  <a:schemeClr val="tx1"/>
                </a:solidFill>
                <a:cs typeface="Arial" panose="020B0604020202020204" pitchFamily="34" charset="0"/>
              </a:rPr>
              <a:t> </a:t>
            </a:r>
            <a:r>
              <a:rPr lang="de-DE" sz="2200" dirty="0" err="1">
                <a:solidFill>
                  <a:schemeClr val="tx1"/>
                </a:solidFill>
                <a:cs typeface="Arial" panose="020B0604020202020204" pitchFamily="34" charset="0"/>
              </a:rPr>
              <a:t>que</a:t>
            </a:r>
            <a:r>
              <a:rPr lang="de-DE" sz="2200" dirty="0">
                <a:solidFill>
                  <a:schemeClr val="tx1"/>
                </a:solidFill>
                <a:cs typeface="Arial" panose="020B0604020202020204" pitchFamily="34" charset="0"/>
              </a:rPr>
              <a:t> </a:t>
            </a:r>
            <a:r>
              <a:rPr lang="de-DE" sz="2200" dirty="0" err="1">
                <a:solidFill>
                  <a:schemeClr val="tx1"/>
                </a:solidFill>
                <a:cs typeface="Arial" panose="020B0604020202020204" pitchFamily="34" charset="0"/>
              </a:rPr>
              <a:t>mo</a:t>
            </a:r>
            <a:endParaRPr lang="de-DE" sz="2200" dirty="0">
              <a:solidFill>
                <a:schemeClr val="tx1"/>
              </a:solidFill>
              <a:cs typeface="Arial" panose="020B0604020202020204" pitchFamily="34" charset="0"/>
            </a:endParaRPr>
          </a:p>
          <a:p>
            <a:r>
              <a:rPr lang="de-DE" sz="2200" dirty="0" err="1">
                <a:solidFill>
                  <a:schemeClr val="tx1"/>
                </a:solidFill>
                <a:cs typeface="Arial" panose="020B0604020202020204" pitchFamily="34" charset="0"/>
              </a:rPr>
              <a:t>vidicil</a:t>
            </a:r>
            <a:r>
              <a:rPr lang="de-DE" sz="2200" dirty="0">
                <a:solidFill>
                  <a:schemeClr val="tx1"/>
                </a:solidFill>
                <a:cs typeface="Arial" panose="020B0604020202020204" pitchFamily="34" charset="0"/>
              </a:rPr>
              <a:t> </a:t>
            </a:r>
            <a:r>
              <a:rPr lang="de-DE" sz="2200" dirty="0" err="1">
                <a:solidFill>
                  <a:schemeClr val="tx1"/>
                </a:solidFill>
                <a:cs typeface="Arial" panose="020B0604020202020204" pitchFamily="34" charset="0"/>
              </a:rPr>
              <a:t>ibusame</a:t>
            </a:r>
            <a:endParaRPr lang="de-DE" sz="2200" dirty="0">
              <a:solidFill>
                <a:schemeClr val="tx1"/>
              </a:solidFill>
              <a:cs typeface="Arial" panose="020B0604020202020204" pitchFamily="34" charset="0"/>
            </a:endParaRPr>
          </a:p>
          <a:p>
            <a:r>
              <a:rPr lang="de-DE" sz="2200" dirty="0" err="1">
                <a:solidFill>
                  <a:schemeClr val="tx1"/>
                </a:solidFill>
                <a:cs typeface="Arial" panose="020B0604020202020204" pitchFamily="34" charset="0"/>
              </a:rPr>
              <a:t>ndantium</a:t>
            </a:r>
            <a:r>
              <a:rPr lang="de-DE" sz="2200" dirty="0">
                <a:solidFill>
                  <a:schemeClr val="tx1"/>
                </a:solidFill>
                <a:cs typeface="Arial" panose="020B0604020202020204" pitchFamily="34" charset="0"/>
              </a:rPr>
              <a:t>, </a:t>
            </a:r>
            <a:r>
              <a:rPr lang="de-DE" sz="2200" dirty="0" err="1">
                <a:solidFill>
                  <a:schemeClr val="tx1"/>
                </a:solidFill>
                <a:cs typeface="Arial" panose="020B0604020202020204" pitchFamily="34" charset="0"/>
              </a:rPr>
              <a:t>omnis</a:t>
            </a:r>
            <a:endParaRPr lang="de-DE" sz="2200" dirty="0">
              <a:solidFill>
                <a:schemeClr val="tx1"/>
              </a:solidFill>
              <a:cs typeface="Arial" panose="020B0604020202020204" pitchFamily="34" charset="0"/>
            </a:endParaRPr>
          </a:p>
          <a:p>
            <a:r>
              <a:rPr lang="de-DE" sz="2200" dirty="0" err="1">
                <a:solidFill>
                  <a:schemeClr val="tx1"/>
                </a:solidFill>
                <a:cs typeface="Arial" panose="020B0604020202020204" pitchFamily="34" charset="0"/>
              </a:rPr>
              <a:t>quidiss</a:t>
            </a:r>
            <a:r>
              <a:rPr lang="de-DE" sz="2200" dirty="0">
                <a:solidFill>
                  <a:schemeClr val="tx1"/>
                </a:solidFill>
                <a:cs typeface="Arial" panose="020B0604020202020204" pitchFamily="34" charset="0"/>
              </a:rPr>
              <a:t> </a:t>
            </a:r>
            <a:r>
              <a:rPr lang="de-DE" sz="2200" dirty="0" err="1">
                <a:solidFill>
                  <a:schemeClr val="tx1"/>
                </a:solidFill>
                <a:cs typeface="Arial" panose="020B0604020202020204" pitchFamily="34" charset="0"/>
              </a:rPr>
              <a:t>itaspel</a:t>
            </a:r>
            <a:endParaRPr lang="de-DE" sz="2200" dirty="0">
              <a:solidFill>
                <a:schemeClr val="tx1"/>
              </a:solidFill>
              <a:cs typeface="Arial" panose="020B0604020202020204" pitchFamily="34" charset="0"/>
            </a:endParaRPr>
          </a:p>
        </p:txBody>
      </p:sp>
      <p:sp>
        <p:nvSpPr>
          <p:cNvPr id="43" name="Rechteck 42">
            <a:extLst>
              <a:ext uri="{FF2B5EF4-FFF2-40B4-BE49-F238E27FC236}">
                <a16:creationId xmlns:a16="http://schemas.microsoft.com/office/drawing/2014/main" id="{3C7269A7-C2DC-B2C2-E84B-6D04E1C6B626}"/>
              </a:ext>
            </a:extLst>
          </p:cNvPr>
          <p:cNvSpPr/>
          <p:nvPr/>
        </p:nvSpPr>
        <p:spPr>
          <a:xfrm>
            <a:off x="11685748" y="5640609"/>
            <a:ext cx="2690638" cy="2919946"/>
          </a:xfrm>
          <a:prstGeom prst="rect">
            <a:avLst/>
          </a:prstGeom>
          <a:noFill/>
          <a:ln w="63500">
            <a:noFill/>
          </a:ln>
          <a:effectLst>
            <a:innerShdw blurRad="127000" dist="63500" dir="16200000">
              <a:prstClr val="black">
                <a:alpha val="15000"/>
              </a:prstClr>
            </a:innerShdw>
          </a:effectLst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180000" tIns="180000" rIns="0" bIns="90000" rtlCol="0" anchor="t" anchorCtr="0"/>
          <a:lstStyle/>
          <a:p>
            <a:pPr>
              <a:spcAft>
                <a:spcPts val="600"/>
              </a:spcAft>
            </a:pPr>
            <a:r>
              <a:rPr lang="de-DE" sz="2200" b="1" dirty="0" err="1">
                <a:solidFill>
                  <a:schemeClr val="tx1"/>
                </a:solidFill>
                <a:cs typeface="Arial" panose="020B0604020202020204" pitchFamily="34" charset="0"/>
              </a:rPr>
              <a:t>Merchicium</a:t>
            </a:r>
            <a:br>
              <a:rPr lang="de-DE" sz="2200" b="1" dirty="0">
                <a:solidFill>
                  <a:schemeClr val="tx1"/>
                </a:solidFill>
                <a:cs typeface="Arial" panose="020B0604020202020204" pitchFamily="34" charset="0"/>
              </a:rPr>
            </a:br>
            <a:r>
              <a:rPr lang="de-DE" sz="2200" b="1" dirty="0" err="1">
                <a:solidFill>
                  <a:schemeClr val="tx1"/>
                </a:solidFill>
                <a:cs typeface="Arial" panose="020B0604020202020204" pitchFamily="34" charset="0"/>
              </a:rPr>
              <a:t>rero</a:t>
            </a:r>
            <a:r>
              <a:rPr lang="de-DE" sz="2200" b="1" dirty="0">
                <a:solidFill>
                  <a:schemeClr val="tx1"/>
                </a:solidFill>
                <a:cs typeface="Arial" panose="020B0604020202020204" pitchFamily="34" charset="0"/>
              </a:rPr>
              <a:t> </a:t>
            </a:r>
            <a:r>
              <a:rPr lang="de-DE" sz="2200" b="1" dirty="0" err="1">
                <a:solidFill>
                  <a:schemeClr val="tx1"/>
                </a:solidFill>
                <a:cs typeface="Arial" panose="020B0604020202020204" pitchFamily="34" charset="0"/>
              </a:rPr>
              <a:t>ea</a:t>
            </a:r>
            <a:r>
              <a:rPr lang="de-DE" sz="2200" b="1" dirty="0">
                <a:solidFill>
                  <a:schemeClr val="tx1"/>
                </a:solidFill>
                <a:cs typeface="Arial" panose="020B0604020202020204" pitchFamily="34" charset="0"/>
              </a:rPr>
              <a:t> </a:t>
            </a:r>
            <a:r>
              <a:rPr lang="de-DE" sz="2200" b="1" dirty="0" err="1">
                <a:solidFill>
                  <a:schemeClr val="tx1"/>
                </a:solidFill>
                <a:cs typeface="Arial" panose="020B0604020202020204" pitchFamily="34" charset="0"/>
              </a:rPr>
              <a:t>nisinis</a:t>
            </a:r>
            <a:endParaRPr lang="de-DE" sz="2200" b="1" dirty="0">
              <a:solidFill>
                <a:schemeClr val="tx1"/>
              </a:solidFill>
              <a:cs typeface="Arial" panose="020B0604020202020204" pitchFamily="34" charset="0"/>
            </a:endParaRPr>
          </a:p>
          <a:p>
            <a:r>
              <a:rPr lang="de-DE" sz="2200" dirty="0" err="1">
                <a:solidFill>
                  <a:schemeClr val="tx1"/>
                </a:solidFill>
                <a:cs typeface="Arial" panose="020B0604020202020204" pitchFamily="34" charset="0"/>
              </a:rPr>
              <a:t>impore</a:t>
            </a:r>
            <a:r>
              <a:rPr lang="de-DE" sz="2200" dirty="0">
                <a:solidFill>
                  <a:schemeClr val="tx1"/>
                </a:solidFill>
                <a:cs typeface="Arial" panose="020B0604020202020204" pitchFamily="34" charset="0"/>
              </a:rPr>
              <a:t> </a:t>
            </a:r>
            <a:r>
              <a:rPr lang="de-DE" sz="2200" dirty="0" err="1">
                <a:solidFill>
                  <a:schemeClr val="tx1"/>
                </a:solidFill>
                <a:cs typeface="Arial" panose="020B0604020202020204" pitchFamily="34" charset="0"/>
              </a:rPr>
              <a:t>pudipisciet</a:t>
            </a:r>
            <a:endParaRPr lang="de-DE" sz="2200" dirty="0">
              <a:solidFill>
                <a:schemeClr val="tx1"/>
              </a:solidFill>
              <a:cs typeface="Arial" panose="020B0604020202020204" pitchFamily="34" charset="0"/>
            </a:endParaRPr>
          </a:p>
          <a:p>
            <a:r>
              <a:rPr lang="de-DE" sz="2200" dirty="0" err="1">
                <a:solidFill>
                  <a:schemeClr val="tx1"/>
                </a:solidFill>
                <a:cs typeface="Arial" panose="020B0604020202020204" pitchFamily="34" charset="0"/>
              </a:rPr>
              <a:t>eos</a:t>
            </a:r>
            <a:r>
              <a:rPr lang="de-DE" sz="2200" dirty="0">
                <a:solidFill>
                  <a:schemeClr val="tx1"/>
                </a:solidFill>
                <a:cs typeface="Arial" panose="020B0604020202020204" pitchFamily="34" charset="0"/>
              </a:rPr>
              <a:t> </a:t>
            </a:r>
            <a:r>
              <a:rPr lang="de-DE" sz="2200" dirty="0" err="1">
                <a:solidFill>
                  <a:schemeClr val="tx1"/>
                </a:solidFill>
                <a:cs typeface="Arial" panose="020B0604020202020204" pitchFamily="34" charset="0"/>
              </a:rPr>
              <a:t>excerovidis</a:t>
            </a:r>
            <a:endParaRPr lang="de-DE" sz="2200" dirty="0">
              <a:solidFill>
                <a:schemeClr val="tx1"/>
              </a:solidFill>
              <a:cs typeface="Arial" panose="020B0604020202020204" pitchFamily="34" charset="0"/>
            </a:endParaRPr>
          </a:p>
          <a:p>
            <a:r>
              <a:rPr lang="de-DE" sz="2200" dirty="0">
                <a:solidFill>
                  <a:schemeClr val="tx1"/>
                </a:solidFill>
                <a:cs typeface="Arial" panose="020B0604020202020204" pitchFamily="34" charset="0"/>
              </a:rPr>
              <a:t>ex </a:t>
            </a:r>
            <a:r>
              <a:rPr lang="de-DE" sz="2200" dirty="0" err="1">
                <a:solidFill>
                  <a:schemeClr val="tx1"/>
                </a:solidFill>
                <a:cs typeface="Arial" panose="020B0604020202020204" pitchFamily="34" charset="0"/>
              </a:rPr>
              <a:t>eum</a:t>
            </a:r>
            <a:r>
              <a:rPr lang="de-DE" sz="2200" dirty="0">
                <a:solidFill>
                  <a:schemeClr val="tx1"/>
                </a:solidFill>
                <a:cs typeface="Arial" panose="020B0604020202020204" pitchFamily="34" charset="0"/>
              </a:rPr>
              <a:t> </a:t>
            </a:r>
            <a:r>
              <a:rPr lang="de-DE" sz="2200" dirty="0" err="1">
                <a:solidFill>
                  <a:schemeClr val="tx1"/>
                </a:solidFill>
                <a:cs typeface="Arial" panose="020B0604020202020204" pitchFamily="34" charset="0"/>
              </a:rPr>
              <a:t>volor</a:t>
            </a:r>
            <a:r>
              <a:rPr lang="de-DE" sz="2200" dirty="0">
                <a:solidFill>
                  <a:schemeClr val="tx1"/>
                </a:solidFill>
                <a:cs typeface="Arial" panose="020B0604020202020204" pitchFamily="34" charset="0"/>
              </a:rPr>
              <a:t> </a:t>
            </a:r>
            <a:r>
              <a:rPr lang="de-DE" sz="2200" dirty="0" err="1">
                <a:solidFill>
                  <a:schemeClr val="tx1"/>
                </a:solidFill>
                <a:cs typeface="Arial" panose="020B0604020202020204" pitchFamily="34" charset="0"/>
              </a:rPr>
              <a:t>aliquam</a:t>
            </a:r>
            <a:endParaRPr lang="de-DE" sz="2200" dirty="0">
              <a:solidFill>
                <a:schemeClr val="tx1"/>
              </a:solidFill>
              <a:cs typeface="Arial" panose="020B0604020202020204" pitchFamily="34" charset="0"/>
            </a:endParaRPr>
          </a:p>
        </p:txBody>
      </p:sp>
      <p:sp>
        <p:nvSpPr>
          <p:cNvPr id="44" name="Rechteck 43">
            <a:extLst>
              <a:ext uri="{FF2B5EF4-FFF2-40B4-BE49-F238E27FC236}">
                <a16:creationId xmlns:a16="http://schemas.microsoft.com/office/drawing/2014/main" id="{9B6A0FD7-8745-30FC-0539-387D9CB69555}"/>
              </a:ext>
            </a:extLst>
          </p:cNvPr>
          <p:cNvSpPr/>
          <p:nvPr/>
        </p:nvSpPr>
        <p:spPr>
          <a:xfrm>
            <a:off x="17025969" y="5640609"/>
            <a:ext cx="2690638" cy="2919946"/>
          </a:xfrm>
          <a:prstGeom prst="rect">
            <a:avLst/>
          </a:prstGeom>
          <a:noFill/>
          <a:ln w="63500">
            <a:noFill/>
          </a:ln>
          <a:effectLst>
            <a:innerShdw blurRad="127000" dist="63500" dir="16200000">
              <a:prstClr val="black">
                <a:alpha val="15000"/>
              </a:prstClr>
            </a:innerShdw>
          </a:effectLst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180000" tIns="180000" rIns="0" bIns="90000" rtlCol="0" anchor="t" anchorCtr="0"/>
          <a:lstStyle/>
          <a:p>
            <a:pPr>
              <a:spcAft>
                <a:spcPts val="600"/>
              </a:spcAft>
            </a:pPr>
            <a:r>
              <a:rPr lang="pt-BR" sz="2200" b="1" dirty="0" err="1">
                <a:solidFill>
                  <a:schemeClr val="tx1"/>
                </a:solidFill>
                <a:cs typeface="Arial" panose="020B0604020202020204" pitchFamily="34" charset="0"/>
              </a:rPr>
              <a:t>Epelisto</a:t>
            </a:r>
            <a:r>
              <a:rPr lang="pt-BR" sz="2200" b="1" dirty="0">
                <a:solidFill>
                  <a:schemeClr val="tx1"/>
                </a:solidFill>
                <a:cs typeface="Arial" panose="020B0604020202020204" pitchFamily="34" charset="0"/>
              </a:rPr>
              <a:t> cone</a:t>
            </a:r>
          </a:p>
          <a:p>
            <a:r>
              <a:rPr lang="pt-BR" sz="2200" dirty="0" err="1">
                <a:solidFill>
                  <a:schemeClr val="tx1"/>
                </a:solidFill>
                <a:cs typeface="Arial" panose="020B0604020202020204" pitchFamily="34" charset="0"/>
              </a:rPr>
              <a:t>sin</a:t>
            </a:r>
            <a:r>
              <a:rPr lang="pt-BR" sz="2200" dirty="0">
                <a:solidFill>
                  <a:schemeClr val="tx1"/>
                </a:solidFill>
                <a:cs typeface="Arial" panose="020B0604020202020204" pitchFamily="34" charset="0"/>
              </a:rPr>
              <a:t> nem rem </a:t>
            </a:r>
          </a:p>
          <a:p>
            <a:r>
              <a:rPr lang="pt-BR" sz="2200" dirty="0" err="1">
                <a:solidFill>
                  <a:schemeClr val="tx1"/>
                </a:solidFill>
                <a:cs typeface="Arial" panose="020B0604020202020204" pitchFamily="34" charset="0"/>
              </a:rPr>
              <a:t>autemporum</a:t>
            </a:r>
            <a:endParaRPr lang="pt-BR" sz="2200" dirty="0">
              <a:solidFill>
                <a:schemeClr val="tx1"/>
              </a:solidFill>
              <a:cs typeface="Arial" panose="020B0604020202020204" pitchFamily="34" charset="0"/>
            </a:endParaRPr>
          </a:p>
          <a:p>
            <a:r>
              <a:rPr lang="pt-BR" sz="2200" dirty="0">
                <a:solidFill>
                  <a:schemeClr val="tx1"/>
                </a:solidFill>
                <a:cs typeface="Arial" panose="020B0604020202020204" pitchFamily="34" charset="0"/>
              </a:rPr>
              <a:t>num si nos quid</a:t>
            </a:r>
          </a:p>
          <a:p>
            <a:r>
              <a:rPr lang="pt-BR" sz="2200" dirty="0" err="1">
                <a:solidFill>
                  <a:schemeClr val="tx1"/>
                </a:solidFill>
                <a:cs typeface="Arial" panose="020B0604020202020204" pitchFamily="34" charset="0"/>
              </a:rPr>
              <a:t>ea</a:t>
            </a:r>
            <a:r>
              <a:rPr lang="pt-BR" sz="2200" dirty="0">
                <a:solidFill>
                  <a:schemeClr val="tx1"/>
                </a:solidFill>
                <a:cs typeface="Arial" panose="020B0604020202020204" pitchFamily="34" charset="0"/>
              </a:rPr>
              <a:t> cone </a:t>
            </a:r>
            <a:r>
              <a:rPr lang="pt-BR" sz="2200" dirty="0" err="1">
                <a:solidFill>
                  <a:schemeClr val="tx1"/>
                </a:solidFill>
                <a:cs typeface="Arial" panose="020B0604020202020204" pitchFamily="34" charset="0"/>
              </a:rPr>
              <a:t>eos</a:t>
            </a:r>
            <a:r>
              <a:rPr lang="pt-BR" sz="2200" dirty="0">
                <a:solidFill>
                  <a:schemeClr val="tx1"/>
                </a:solidFill>
                <a:cs typeface="Arial" panose="020B0604020202020204" pitchFamily="34" charset="0"/>
              </a:rPr>
              <a:t> </a:t>
            </a:r>
            <a:r>
              <a:rPr lang="pt-BR" sz="2200" dirty="0" err="1">
                <a:solidFill>
                  <a:schemeClr val="tx1"/>
                </a:solidFill>
                <a:cs typeface="Arial" panose="020B0604020202020204" pitchFamily="34" charset="0"/>
              </a:rPr>
              <a:t>com-sedit</a:t>
            </a:r>
            <a:r>
              <a:rPr lang="pt-BR" sz="2200" dirty="0">
                <a:solidFill>
                  <a:schemeClr val="tx1"/>
                </a:solidFill>
                <a:cs typeface="Arial" panose="020B0604020202020204" pitchFamily="34" charset="0"/>
              </a:rPr>
              <a:t> </a:t>
            </a:r>
            <a:r>
              <a:rPr lang="pt-BR" sz="2200" dirty="0" err="1">
                <a:solidFill>
                  <a:schemeClr val="tx1"/>
                </a:solidFill>
                <a:cs typeface="Arial" panose="020B0604020202020204" pitchFamily="34" charset="0"/>
              </a:rPr>
              <a:t>prendiori</a:t>
            </a:r>
            <a:endParaRPr lang="de-DE" sz="2200" dirty="0">
              <a:solidFill>
                <a:schemeClr val="tx1"/>
              </a:solidFill>
              <a:cs typeface="Arial" panose="020B0604020202020204" pitchFamily="34" charset="0"/>
            </a:endParaRPr>
          </a:p>
        </p:txBody>
      </p:sp>
      <p:sp>
        <p:nvSpPr>
          <p:cNvPr id="54" name="Rechteck 53">
            <a:extLst>
              <a:ext uri="{FF2B5EF4-FFF2-40B4-BE49-F238E27FC236}">
                <a16:creationId xmlns:a16="http://schemas.microsoft.com/office/drawing/2014/main" id="{48696944-9101-EEC9-68EA-73501AF7E347}"/>
              </a:ext>
            </a:extLst>
          </p:cNvPr>
          <p:cNvSpPr/>
          <p:nvPr/>
        </p:nvSpPr>
        <p:spPr>
          <a:xfrm>
            <a:off x="3582643" y="9459416"/>
            <a:ext cx="2690638" cy="2919946"/>
          </a:xfrm>
          <a:prstGeom prst="rect">
            <a:avLst/>
          </a:prstGeom>
          <a:noFill/>
          <a:ln w="63500">
            <a:noFill/>
          </a:ln>
          <a:effectLst>
            <a:innerShdw blurRad="127000" dist="63500" dir="16200000">
              <a:prstClr val="black">
                <a:alpha val="15000"/>
              </a:prstClr>
            </a:innerShdw>
          </a:effectLst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180000" tIns="180000" rIns="0" bIns="0" rtlCol="0" anchor="t" anchorCtr="0"/>
          <a:lstStyle/>
          <a:p>
            <a:pPr>
              <a:spcAft>
                <a:spcPts val="600"/>
              </a:spcAft>
            </a:pPr>
            <a:r>
              <a:rPr lang="de-DE" sz="2200" b="1" dirty="0" err="1">
                <a:solidFill>
                  <a:schemeClr val="tx1"/>
                </a:solidFill>
                <a:cs typeface="Arial" panose="020B0604020202020204" pitchFamily="34" charset="0"/>
              </a:rPr>
              <a:t>Abor</a:t>
            </a:r>
            <a:r>
              <a:rPr lang="de-DE" sz="2200" b="1" dirty="0">
                <a:solidFill>
                  <a:schemeClr val="tx1"/>
                </a:solidFill>
                <a:cs typeface="Arial" panose="020B0604020202020204" pitchFamily="34" charset="0"/>
              </a:rPr>
              <a:t> </a:t>
            </a:r>
            <a:r>
              <a:rPr lang="de-DE" sz="2200" b="1" dirty="0" err="1">
                <a:solidFill>
                  <a:schemeClr val="tx1"/>
                </a:solidFill>
                <a:cs typeface="Arial" panose="020B0604020202020204" pitchFamily="34" charset="0"/>
              </a:rPr>
              <a:t>as</a:t>
            </a:r>
            <a:r>
              <a:rPr lang="de-DE" sz="2200" b="1" dirty="0">
                <a:solidFill>
                  <a:schemeClr val="tx1"/>
                </a:solidFill>
                <a:cs typeface="Arial" panose="020B0604020202020204" pitchFamily="34" charset="0"/>
              </a:rPr>
              <a:t> </a:t>
            </a:r>
            <a:r>
              <a:rPr lang="de-DE" sz="2200" b="1" dirty="0" err="1">
                <a:solidFill>
                  <a:schemeClr val="tx1"/>
                </a:solidFill>
                <a:cs typeface="Arial" panose="020B0604020202020204" pitchFamily="34" charset="0"/>
              </a:rPr>
              <a:t>dolut</a:t>
            </a:r>
            <a:r>
              <a:rPr lang="de-DE" sz="2200" b="1" dirty="0">
                <a:solidFill>
                  <a:schemeClr val="tx1"/>
                </a:solidFill>
                <a:cs typeface="Arial" panose="020B0604020202020204" pitchFamily="34" charset="0"/>
              </a:rPr>
              <a:t> la</a:t>
            </a:r>
          </a:p>
          <a:p>
            <a:r>
              <a:rPr lang="de-DE" sz="2200" dirty="0" err="1">
                <a:solidFill>
                  <a:schemeClr val="tx1"/>
                </a:solidFill>
                <a:cs typeface="Arial" panose="020B0604020202020204" pitchFamily="34" charset="0"/>
              </a:rPr>
              <a:t>gnisquiam</a:t>
            </a:r>
            <a:r>
              <a:rPr lang="de-DE" sz="2200" dirty="0">
                <a:solidFill>
                  <a:schemeClr val="tx1"/>
                </a:solidFill>
                <a:cs typeface="Arial" panose="020B0604020202020204" pitchFamily="34" charset="0"/>
              </a:rPr>
              <a:t> </a:t>
            </a:r>
            <a:r>
              <a:rPr lang="de-DE" sz="2200" dirty="0" err="1">
                <a:solidFill>
                  <a:schemeClr val="tx1"/>
                </a:solidFill>
                <a:cs typeface="Arial" panose="020B0604020202020204" pitchFamily="34" charset="0"/>
              </a:rPr>
              <a:t>que</a:t>
            </a:r>
            <a:r>
              <a:rPr lang="de-DE" sz="2200" dirty="0">
                <a:solidFill>
                  <a:schemeClr val="tx1"/>
                </a:solidFill>
                <a:cs typeface="Arial" panose="020B0604020202020204" pitchFamily="34" charset="0"/>
              </a:rPr>
              <a:t> et </a:t>
            </a:r>
            <a:r>
              <a:rPr lang="de-DE" sz="2200" dirty="0" err="1">
                <a:solidFill>
                  <a:schemeClr val="tx1"/>
                </a:solidFill>
                <a:cs typeface="Arial" panose="020B0604020202020204" pitchFamily="34" charset="0"/>
              </a:rPr>
              <a:t>apis</a:t>
            </a:r>
            <a:r>
              <a:rPr lang="de-DE" sz="2200" dirty="0">
                <a:solidFill>
                  <a:schemeClr val="tx1"/>
                </a:solidFill>
                <a:cs typeface="Arial" panose="020B0604020202020204" pitchFamily="34" charset="0"/>
              </a:rPr>
              <a:t> </a:t>
            </a:r>
            <a:r>
              <a:rPr lang="de-DE" sz="2200" dirty="0" err="1">
                <a:solidFill>
                  <a:schemeClr val="tx1"/>
                </a:solidFill>
                <a:cs typeface="Arial" panose="020B0604020202020204" pitchFamily="34" charset="0"/>
              </a:rPr>
              <a:t>listo</a:t>
            </a:r>
            <a:r>
              <a:rPr lang="de-DE" sz="2200" dirty="0">
                <a:solidFill>
                  <a:schemeClr val="tx1"/>
                </a:solidFill>
                <a:cs typeface="Arial" panose="020B0604020202020204" pitchFamily="34" charset="0"/>
              </a:rPr>
              <a:t> </a:t>
            </a:r>
            <a:r>
              <a:rPr lang="de-DE" sz="2200" dirty="0" err="1">
                <a:solidFill>
                  <a:schemeClr val="tx1"/>
                </a:solidFill>
                <a:cs typeface="Arial" panose="020B0604020202020204" pitchFamily="34" charset="0"/>
              </a:rPr>
              <a:t>cones</a:t>
            </a:r>
            <a:r>
              <a:rPr lang="de-DE" sz="2200" dirty="0">
                <a:solidFill>
                  <a:schemeClr val="tx1"/>
                </a:solidFill>
                <a:cs typeface="Arial" panose="020B0604020202020204" pitchFamily="34" charset="0"/>
              </a:rPr>
              <a:t>-sin </a:t>
            </a:r>
            <a:r>
              <a:rPr lang="de-DE" sz="2200" dirty="0" err="1">
                <a:solidFill>
                  <a:schemeClr val="tx1"/>
                </a:solidFill>
                <a:cs typeface="Arial" panose="020B0604020202020204" pitchFamily="34" charset="0"/>
              </a:rPr>
              <a:t>nem</a:t>
            </a:r>
            <a:endParaRPr lang="de-DE" sz="2200" dirty="0">
              <a:solidFill>
                <a:schemeClr val="tx1"/>
              </a:solidFill>
              <a:cs typeface="Arial" panose="020B0604020202020204" pitchFamily="34" charset="0"/>
            </a:endParaRPr>
          </a:p>
        </p:txBody>
      </p:sp>
      <p:sp>
        <p:nvSpPr>
          <p:cNvPr id="55" name="Rechteck 54">
            <a:extLst>
              <a:ext uri="{FF2B5EF4-FFF2-40B4-BE49-F238E27FC236}">
                <a16:creationId xmlns:a16="http://schemas.microsoft.com/office/drawing/2014/main" id="{D65BDE16-AFA0-BB83-A7DC-EA6ECC20FDCC}"/>
              </a:ext>
            </a:extLst>
          </p:cNvPr>
          <p:cNvSpPr/>
          <p:nvPr/>
        </p:nvSpPr>
        <p:spPr>
          <a:xfrm>
            <a:off x="9109476" y="9459416"/>
            <a:ext cx="2690638" cy="2919946"/>
          </a:xfrm>
          <a:prstGeom prst="rect">
            <a:avLst/>
          </a:prstGeom>
          <a:noFill/>
          <a:ln w="63500">
            <a:noFill/>
          </a:ln>
          <a:effectLst>
            <a:innerShdw blurRad="127000" dist="63500" dir="16200000">
              <a:prstClr val="black">
                <a:alpha val="15000"/>
              </a:prstClr>
            </a:innerShdw>
          </a:effectLst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180000" tIns="180000" rIns="0" bIns="0" rtlCol="0" anchor="t" anchorCtr="0"/>
          <a:lstStyle/>
          <a:p>
            <a:pPr>
              <a:spcAft>
                <a:spcPts val="600"/>
              </a:spcAft>
            </a:pPr>
            <a:r>
              <a:rPr lang="de-DE" sz="2200" b="1" dirty="0" err="1">
                <a:solidFill>
                  <a:schemeClr val="tx1"/>
                </a:solidFill>
                <a:cs typeface="Arial" panose="020B0604020202020204" pitchFamily="34" charset="0"/>
              </a:rPr>
              <a:t>Que</a:t>
            </a:r>
            <a:r>
              <a:rPr lang="de-DE" sz="2200" b="1" dirty="0">
                <a:solidFill>
                  <a:schemeClr val="tx1"/>
                </a:solidFill>
                <a:cs typeface="Arial" panose="020B0604020202020204" pitchFamily="34" charset="0"/>
              </a:rPr>
              <a:t> </a:t>
            </a:r>
            <a:r>
              <a:rPr lang="de-DE" sz="2200" b="1" dirty="0" err="1">
                <a:solidFill>
                  <a:schemeClr val="tx1"/>
                </a:solidFill>
                <a:cs typeface="Arial" panose="020B0604020202020204" pitchFamily="34" charset="0"/>
              </a:rPr>
              <a:t>mo</a:t>
            </a:r>
            <a:r>
              <a:rPr lang="de-DE" sz="2200" b="1" dirty="0">
                <a:solidFill>
                  <a:schemeClr val="tx1"/>
                </a:solidFill>
                <a:cs typeface="Arial" panose="020B0604020202020204" pitchFamily="34" charset="0"/>
              </a:rPr>
              <a:t> </a:t>
            </a:r>
            <a:br>
              <a:rPr lang="de-DE" sz="2200" b="1" dirty="0">
                <a:solidFill>
                  <a:schemeClr val="tx1"/>
                </a:solidFill>
                <a:cs typeface="Arial" panose="020B0604020202020204" pitchFamily="34" charset="0"/>
              </a:rPr>
            </a:br>
            <a:r>
              <a:rPr lang="de-DE" sz="2200" b="1" dirty="0" err="1">
                <a:solidFill>
                  <a:schemeClr val="tx1"/>
                </a:solidFill>
                <a:cs typeface="Arial" panose="020B0604020202020204" pitchFamily="34" charset="0"/>
              </a:rPr>
              <a:t>vidicil</a:t>
            </a:r>
            <a:r>
              <a:rPr lang="de-DE" sz="2200" b="1" dirty="0">
                <a:solidFill>
                  <a:schemeClr val="tx1"/>
                </a:solidFill>
                <a:cs typeface="Arial" panose="020B0604020202020204" pitchFamily="34" charset="0"/>
              </a:rPr>
              <a:t> </a:t>
            </a:r>
            <a:r>
              <a:rPr lang="de-DE" sz="2200" b="1" dirty="0" err="1">
                <a:solidFill>
                  <a:schemeClr val="tx1"/>
                </a:solidFill>
                <a:cs typeface="Arial" panose="020B0604020202020204" pitchFamily="34" charset="0"/>
              </a:rPr>
              <a:t>ibusame</a:t>
            </a:r>
            <a:endParaRPr lang="de-DE" sz="2200" b="1" dirty="0">
              <a:solidFill>
                <a:schemeClr val="tx1"/>
              </a:solidFill>
              <a:cs typeface="Arial" panose="020B0604020202020204" pitchFamily="34" charset="0"/>
            </a:endParaRPr>
          </a:p>
          <a:p>
            <a:r>
              <a:rPr lang="de-DE" sz="2200" dirty="0" err="1">
                <a:solidFill>
                  <a:schemeClr val="tx1"/>
                </a:solidFill>
                <a:cs typeface="Arial" panose="020B0604020202020204" pitchFamily="34" charset="0"/>
              </a:rPr>
              <a:t>dantium</a:t>
            </a:r>
            <a:r>
              <a:rPr lang="de-DE" sz="2200" dirty="0">
                <a:solidFill>
                  <a:schemeClr val="tx1"/>
                </a:solidFill>
                <a:cs typeface="Arial" panose="020B0604020202020204" pitchFamily="34" charset="0"/>
              </a:rPr>
              <a:t>, </a:t>
            </a:r>
            <a:r>
              <a:rPr lang="de-DE" sz="2200" dirty="0" err="1">
                <a:solidFill>
                  <a:schemeClr val="tx1"/>
                </a:solidFill>
                <a:cs typeface="Arial" panose="020B0604020202020204" pitchFamily="34" charset="0"/>
              </a:rPr>
              <a:t>omnis</a:t>
            </a:r>
            <a:endParaRPr lang="de-DE" sz="2200" dirty="0">
              <a:solidFill>
                <a:schemeClr val="tx1"/>
              </a:solidFill>
              <a:cs typeface="Arial" panose="020B0604020202020204" pitchFamily="34" charset="0"/>
            </a:endParaRPr>
          </a:p>
          <a:p>
            <a:r>
              <a:rPr lang="de-DE" sz="2200" dirty="0" err="1">
                <a:solidFill>
                  <a:schemeClr val="tx1"/>
                </a:solidFill>
                <a:cs typeface="Arial" panose="020B0604020202020204" pitchFamily="34" charset="0"/>
              </a:rPr>
              <a:t>quidiss</a:t>
            </a:r>
            <a:r>
              <a:rPr lang="de-DE" sz="2200" dirty="0">
                <a:solidFill>
                  <a:schemeClr val="tx1"/>
                </a:solidFill>
                <a:cs typeface="Arial" panose="020B0604020202020204" pitchFamily="34" charset="0"/>
              </a:rPr>
              <a:t> </a:t>
            </a:r>
            <a:r>
              <a:rPr lang="de-DE" sz="2200" dirty="0" err="1">
                <a:solidFill>
                  <a:schemeClr val="tx1"/>
                </a:solidFill>
                <a:cs typeface="Arial" panose="020B0604020202020204" pitchFamily="34" charset="0"/>
              </a:rPr>
              <a:t>itaspel</a:t>
            </a:r>
            <a:endParaRPr lang="de-DE" sz="2200" dirty="0">
              <a:solidFill>
                <a:schemeClr val="tx1"/>
              </a:solidFill>
              <a:cs typeface="Arial" panose="020B0604020202020204" pitchFamily="34" charset="0"/>
            </a:endParaRPr>
          </a:p>
          <a:p>
            <a:r>
              <a:rPr lang="de-DE" sz="2200" dirty="0" err="1">
                <a:solidFill>
                  <a:schemeClr val="tx1"/>
                </a:solidFill>
                <a:cs typeface="Arial" panose="020B0604020202020204" pitchFamily="34" charset="0"/>
              </a:rPr>
              <a:t>itibusdae</a:t>
            </a:r>
            <a:r>
              <a:rPr lang="de-DE" sz="2200" dirty="0">
                <a:solidFill>
                  <a:schemeClr val="tx1"/>
                </a:solidFill>
                <a:cs typeface="Arial" panose="020B0604020202020204" pitchFamily="34" charset="0"/>
              </a:rPr>
              <a:t> non</a:t>
            </a:r>
          </a:p>
          <a:p>
            <a:r>
              <a:rPr lang="de-DE" sz="2200" dirty="0" err="1">
                <a:solidFill>
                  <a:schemeClr val="tx1"/>
                </a:solidFill>
                <a:cs typeface="Arial" panose="020B0604020202020204" pitchFamily="34" charset="0"/>
              </a:rPr>
              <a:t>expe</a:t>
            </a:r>
            <a:r>
              <a:rPr lang="de-DE" sz="2200" dirty="0">
                <a:solidFill>
                  <a:schemeClr val="tx1"/>
                </a:solidFill>
                <a:cs typeface="Arial" panose="020B0604020202020204" pitchFamily="34" charset="0"/>
              </a:rPr>
              <a:t> </a:t>
            </a:r>
            <a:r>
              <a:rPr lang="de-DE" sz="2200" dirty="0" err="1">
                <a:solidFill>
                  <a:schemeClr val="tx1"/>
                </a:solidFill>
                <a:cs typeface="Arial" panose="020B0604020202020204" pitchFamily="34" charset="0"/>
              </a:rPr>
              <a:t>corepelisto</a:t>
            </a:r>
            <a:endParaRPr lang="de-DE" sz="2200" dirty="0">
              <a:solidFill>
                <a:schemeClr val="tx1"/>
              </a:solidFill>
              <a:cs typeface="Arial" panose="020B0604020202020204" pitchFamily="34" charset="0"/>
            </a:endParaRPr>
          </a:p>
        </p:txBody>
      </p:sp>
      <p:sp>
        <p:nvSpPr>
          <p:cNvPr id="56" name="Rechteck 55">
            <a:extLst>
              <a:ext uri="{FF2B5EF4-FFF2-40B4-BE49-F238E27FC236}">
                <a16:creationId xmlns:a16="http://schemas.microsoft.com/office/drawing/2014/main" id="{3FCB0D9D-EC48-D039-E4D6-30B8A63C07EC}"/>
              </a:ext>
            </a:extLst>
          </p:cNvPr>
          <p:cNvSpPr/>
          <p:nvPr/>
        </p:nvSpPr>
        <p:spPr>
          <a:xfrm>
            <a:off x="14376072" y="9459416"/>
            <a:ext cx="2690638" cy="2919946"/>
          </a:xfrm>
          <a:prstGeom prst="rect">
            <a:avLst/>
          </a:prstGeom>
          <a:noFill/>
          <a:ln w="63500">
            <a:noFill/>
          </a:ln>
          <a:effectLst>
            <a:innerShdw blurRad="127000" dist="63500" dir="16200000">
              <a:prstClr val="black">
                <a:alpha val="15000"/>
              </a:prstClr>
            </a:innerShdw>
          </a:effectLst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180000" tIns="180000" rIns="0" bIns="0" rtlCol="0" anchor="t" anchorCtr="0"/>
          <a:lstStyle/>
          <a:p>
            <a:pPr>
              <a:spcAft>
                <a:spcPts val="600"/>
              </a:spcAft>
            </a:pPr>
            <a:r>
              <a:rPr lang="de-DE" sz="2200" b="1" dirty="0" err="1">
                <a:solidFill>
                  <a:schemeClr val="tx1"/>
                </a:solidFill>
                <a:cs typeface="Arial" panose="020B0604020202020204" pitchFamily="34" charset="0"/>
              </a:rPr>
              <a:t>Tiate</a:t>
            </a:r>
            <a:r>
              <a:rPr lang="de-DE" sz="2200" b="1" dirty="0">
                <a:solidFill>
                  <a:schemeClr val="tx1"/>
                </a:solidFill>
                <a:cs typeface="Arial" panose="020B0604020202020204" pitchFamily="34" charset="0"/>
              </a:rPr>
              <a:t> </a:t>
            </a:r>
            <a:r>
              <a:rPr lang="de-DE" sz="2200" b="1" dirty="0" err="1">
                <a:solidFill>
                  <a:schemeClr val="tx1"/>
                </a:solidFill>
                <a:cs typeface="Arial" panose="020B0604020202020204" pitchFamily="34" charset="0"/>
              </a:rPr>
              <a:t>mperchici</a:t>
            </a:r>
            <a:r>
              <a:rPr lang="de-DE" sz="2200" b="1" dirty="0">
                <a:solidFill>
                  <a:schemeClr val="tx1"/>
                </a:solidFill>
                <a:cs typeface="Arial" panose="020B0604020202020204" pitchFamily="34" charset="0"/>
              </a:rPr>
              <a:t>-um </a:t>
            </a:r>
            <a:r>
              <a:rPr lang="de-DE" sz="2200" b="1" dirty="0" err="1">
                <a:solidFill>
                  <a:schemeClr val="tx1"/>
                </a:solidFill>
                <a:cs typeface="Arial" panose="020B0604020202020204" pitchFamily="34" charset="0"/>
              </a:rPr>
              <a:t>rero</a:t>
            </a:r>
            <a:r>
              <a:rPr lang="de-DE" sz="2200" b="1" dirty="0">
                <a:solidFill>
                  <a:schemeClr val="tx1"/>
                </a:solidFill>
                <a:cs typeface="Arial" panose="020B0604020202020204" pitchFamily="34" charset="0"/>
              </a:rPr>
              <a:t> </a:t>
            </a:r>
            <a:r>
              <a:rPr lang="de-DE" sz="2200" b="1" dirty="0" err="1">
                <a:solidFill>
                  <a:schemeClr val="tx1"/>
                </a:solidFill>
                <a:cs typeface="Arial" panose="020B0604020202020204" pitchFamily="34" charset="0"/>
              </a:rPr>
              <a:t>ea</a:t>
            </a:r>
            <a:endParaRPr lang="de-DE" sz="2200" b="1" dirty="0">
              <a:solidFill>
                <a:schemeClr val="tx1"/>
              </a:solidFill>
              <a:cs typeface="Arial" panose="020B0604020202020204" pitchFamily="34" charset="0"/>
            </a:endParaRPr>
          </a:p>
          <a:p>
            <a:r>
              <a:rPr lang="de-DE" sz="2200" dirty="0" err="1">
                <a:solidFill>
                  <a:schemeClr val="tx1"/>
                </a:solidFill>
                <a:cs typeface="Arial" panose="020B0604020202020204" pitchFamily="34" charset="0"/>
              </a:rPr>
              <a:t>isinis</a:t>
            </a:r>
            <a:r>
              <a:rPr lang="de-DE" sz="2200" dirty="0">
                <a:solidFill>
                  <a:schemeClr val="tx1"/>
                </a:solidFill>
                <a:cs typeface="Arial" panose="020B0604020202020204" pitchFamily="34" charset="0"/>
              </a:rPr>
              <a:t> </a:t>
            </a:r>
            <a:r>
              <a:rPr lang="de-DE" sz="2200" dirty="0" err="1">
                <a:solidFill>
                  <a:schemeClr val="tx1"/>
                </a:solidFill>
                <a:cs typeface="Arial" panose="020B0604020202020204" pitchFamily="34" charset="0"/>
              </a:rPr>
              <a:t>cimpore</a:t>
            </a:r>
            <a:endParaRPr lang="de-DE" sz="2200" dirty="0">
              <a:solidFill>
                <a:schemeClr val="tx1"/>
              </a:solidFill>
              <a:cs typeface="Arial" panose="020B0604020202020204" pitchFamily="34" charset="0"/>
            </a:endParaRPr>
          </a:p>
          <a:p>
            <a:r>
              <a:rPr lang="de-DE" sz="2200" dirty="0" err="1">
                <a:solidFill>
                  <a:schemeClr val="tx1"/>
                </a:solidFill>
                <a:cs typeface="Arial" panose="020B0604020202020204" pitchFamily="34" charset="0"/>
              </a:rPr>
              <a:t>pudipisciet</a:t>
            </a:r>
            <a:r>
              <a:rPr lang="de-DE" sz="2200" dirty="0">
                <a:solidFill>
                  <a:schemeClr val="tx1"/>
                </a:solidFill>
                <a:cs typeface="Arial" panose="020B0604020202020204" pitchFamily="34" charset="0"/>
              </a:rPr>
              <a:t> </a:t>
            </a:r>
            <a:r>
              <a:rPr lang="de-DE" sz="2200" dirty="0" err="1">
                <a:solidFill>
                  <a:schemeClr val="tx1"/>
                </a:solidFill>
                <a:cs typeface="Arial" panose="020B0604020202020204" pitchFamily="34" charset="0"/>
              </a:rPr>
              <a:t>eos</a:t>
            </a:r>
            <a:endParaRPr lang="de-DE" sz="2200" dirty="0">
              <a:solidFill>
                <a:schemeClr val="tx1"/>
              </a:solidFill>
              <a:cs typeface="Arial" panose="020B0604020202020204" pitchFamily="34" charset="0"/>
            </a:endParaRPr>
          </a:p>
          <a:p>
            <a:r>
              <a:rPr lang="de-DE" sz="2200" dirty="0" err="1">
                <a:solidFill>
                  <a:schemeClr val="tx1"/>
                </a:solidFill>
                <a:cs typeface="Arial" panose="020B0604020202020204" pitchFamily="34" charset="0"/>
              </a:rPr>
              <a:t>excerovidis</a:t>
            </a:r>
            <a:r>
              <a:rPr lang="de-DE" sz="2200" dirty="0">
                <a:solidFill>
                  <a:schemeClr val="tx1"/>
                </a:solidFill>
                <a:cs typeface="Arial" panose="020B0604020202020204" pitchFamily="34" charset="0"/>
              </a:rPr>
              <a:t> ex</a:t>
            </a:r>
          </a:p>
          <a:p>
            <a:r>
              <a:rPr lang="de-DE" sz="2200" dirty="0" err="1">
                <a:solidFill>
                  <a:schemeClr val="tx1"/>
                </a:solidFill>
                <a:cs typeface="Arial" panose="020B0604020202020204" pitchFamily="34" charset="0"/>
              </a:rPr>
              <a:t>eum</a:t>
            </a:r>
            <a:r>
              <a:rPr lang="de-DE" sz="2200" dirty="0">
                <a:solidFill>
                  <a:schemeClr val="tx1"/>
                </a:solidFill>
                <a:cs typeface="Arial" panose="020B0604020202020204" pitchFamily="34" charset="0"/>
              </a:rPr>
              <a:t> </a:t>
            </a:r>
            <a:r>
              <a:rPr lang="de-DE" sz="2200" dirty="0" err="1">
                <a:solidFill>
                  <a:schemeClr val="tx1"/>
                </a:solidFill>
                <a:cs typeface="Arial" panose="020B0604020202020204" pitchFamily="34" charset="0"/>
              </a:rPr>
              <a:t>volor</a:t>
            </a:r>
            <a:r>
              <a:rPr lang="de-DE" sz="2200" dirty="0">
                <a:solidFill>
                  <a:schemeClr val="tx1"/>
                </a:solidFill>
                <a:cs typeface="Arial" panose="020B0604020202020204" pitchFamily="34" charset="0"/>
              </a:rPr>
              <a:t> </a:t>
            </a:r>
            <a:r>
              <a:rPr lang="de-DE" sz="2200" dirty="0" err="1">
                <a:solidFill>
                  <a:schemeClr val="tx1"/>
                </a:solidFill>
                <a:cs typeface="Arial" panose="020B0604020202020204" pitchFamily="34" charset="0"/>
              </a:rPr>
              <a:t>ali</a:t>
            </a:r>
            <a:endParaRPr lang="de-DE" sz="2200" dirty="0">
              <a:solidFill>
                <a:schemeClr val="tx1"/>
              </a:solidFill>
              <a:cs typeface="Arial" panose="020B0604020202020204" pitchFamily="34" charset="0"/>
            </a:endParaRPr>
          </a:p>
        </p:txBody>
      </p:sp>
      <p:sp>
        <p:nvSpPr>
          <p:cNvPr id="57" name="Rechteck 56">
            <a:extLst>
              <a:ext uri="{FF2B5EF4-FFF2-40B4-BE49-F238E27FC236}">
                <a16:creationId xmlns:a16="http://schemas.microsoft.com/office/drawing/2014/main" id="{95B3C834-FFC8-4A4F-56DB-5D3BFAE75321}"/>
              </a:ext>
            </a:extLst>
          </p:cNvPr>
          <p:cNvSpPr/>
          <p:nvPr/>
        </p:nvSpPr>
        <p:spPr>
          <a:xfrm>
            <a:off x="19772276" y="9459416"/>
            <a:ext cx="2690638" cy="2919946"/>
          </a:xfrm>
          <a:prstGeom prst="rect">
            <a:avLst/>
          </a:prstGeom>
          <a:noFill/>
          <a:ln w="63500">
            <a:noFill/>
          </a:ln>
          <a:effectLst>
            <a:innerShdw blurRad="127000" dist="63500" dir="16200000">
              <a:prstClr val="black">
                <a:alpha val="15000"/>
              </a:prstClr>
            </a:innerShdw>
          </a:effectLst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180000" tIns="180000" rIns="0" bIns="0" rtlCol="0" anchor="t" anchorCtr="0"/>
          <a:lstStyle/>
          <a:p>
            <a:pPr>
              <a:spcAft>
                <a:spcPts val="600"/>
              </a:spcAft>
            </a:pPr>
            <a:r>
              <a:rPr lang="de-DE" sz="2200" b="1" dirty="0" err="1">
                <a:solidFill>
                  <a:schemeClr val="tx1"/>
                </a:solidFill>
                <a:cs typeface="Arial" panose="020B0604020202020204" pitchFamily="34" charset="0"/>
              </a:rPr>
              <a:t>Que</a:t>
            </a:r>
            <a:r>
              <a:rPr lang="de-DE" sz="2200" b="1" dirty="0">
                <a:solidFill>
                  <a:schemeClr val="tx1"/>
                </a:solidFill>
                <a:cs typeface="Arial" panose="020B0604020202020204" pitchFamily="34" charset="0"/>
              </a:rPr>
              <a:t> </a:t>
            </a:r>
            <a:r>
              <a:rPr lang="de-DE" sz="2200" b="1" dirty="0" err="1">
                <a:solidFill>
                  <a:schemeClr val="tx1"/>
                </a:solidFill>
                <a:cs typeface="Arial" panose="020B0604020202020204" pitchFamily="34" charset="0"/>
              </a:rPr>
              <a:t>mo</a:t>
            </a:r>
            <a:r>
              <a:rPr lang="de-DE" sz="2200" b="1" dirty="0">
                <a:solidFill>
                  <a:schemeClr val="tx1"/>
                </a:solidFill>
                <a:cs typeface="Arial" panose="020B0604020202020204" pitchFamily="34" charset="0"/>
              </a:rPr>
              <a:t> </a:t>
            </a:r>
            <a:r>
              <a:rPr lang="de-DE" sz="2200" b="1" dirty="0" err="1">
                <a:solidFill>
                  <a:schemeClr val="tx1"/>
                </a:solidFill>
                <a:cs typeface="Arial" panose="020B0604020202020204" pitchFamily="34" charset="0"/>
              </a:rPr>
              <a:t>vidicil</a:t>
            </a:r>
            <a:br>
              <a:rPr lang="de-DE" sz="2200" b="1" dirty="0">
                <a:solidFill>
                  <a:schemeClr val="tx1"/>
                </a:solidFill>
                <a:cs typeface="Arial" panose="020B0604020202020204" pitchFamily="34" charset="0"/>
              </a:rPr>
            </a:br>
            <a:r>
              <a:rPr lang="de-DE" sz="2200" b="1" dirty="0" err="1">
                <a:solidFill>
                  <a:schemeClr val="tx1"/>
                </a:solidFill>
                <a:cs typeface="Arial" panose="020B0604020202020204" pitchFamily="34" charset="0"/>
              </a:rPr>
              <a:t>ibusame</a:t>
            </a:r>
            <a:endParaRPr lang="de-DE" sz="2200" b="1" dirty="0">
              <a:solidFill>
                <a:schemeClr val="tx1"/>
              </a:solidFill>
              <a:cs typeface="Arial" panose="020B0604020202020204" pitchFamily="34" charset="0"/>
            </a:endParaRPr>
          </a:p>
          <a:p>
            <a:r>
              <a:rPr lang="de-DE" sz="2200" dirty="0" err="1">
                <a:solidFill>
                  <a:schemeClr val="tx1"/>
                </a:solidFill>
                <a:cs typeface="Arial" panose="020B0604020202020204" pitchFamily="34" charset="0"/>
              </a:rPr>
              <a:t>ndantium</a:t>
            </a:r>
            <a:r>
              <a:rPr lang="de-DE" sz="2200" dirty="0">
                <a:solidFill>
                  <a:schemeClr val="tx1"/>
                </a:solidFill>
                <a:cs typeface="Arial" panose="020B0604020202020204" pitchFamily="34" charset="0"/>
              </a:rPr>
              <a:t>, </a:t>
            </a:r>
            <a:r>
              <a:rPr lang="de-DE" sz="2200" dirty="0" err="1">
                <a:solidFill>
                  <a:schemeClr val="tx1"/>
                </a:solidFill>
                <a:cs typeface="Arial" panose="020B0604020202020204" pitchFamily="34" charset="0"/>
              </a:rPr>
              <a:t>omnis</a:t>
            </a:r>
            <a:endParaRPr lang="de-DE" sz="2200" dirty="0">
              <a:solidFill>
                <a:schemeClr val="tx1"/>
              </a:solidFill>
              <a:cs typeface="Arial" panose="020B0604020202020204" pitchFamily="34" charset="0"/>
            </a:endParaRPr>
          </a:p>
          <a:p>
            <a:r>
              <a:rPr lang="de-DE" sz="2200" dirty="0" err="1">
                <a:solidFill>
                  <a:schemeClr val="tx1"/>
                </a:solidFill>
                <a:cs typeface="Arial" panose="020B0604020202020204" pitchFamily="34" charset="0"/>
              </a:rPr>
              <a:t>quidiss</a:t>
            </a:r>
            <a:r>
              <a:rPr lang="de-DE" sz="2200" dirty="0">
                <a:solidFill>
                  <a:schemeClr val="tx1"/>
                </a:solidFill>
                <a:cs typeface="Arial" panose="020B0604020202020204" pitchFamily="34" charset="0"/>
              </a:rPr>
              <a:t> </a:t>
            </a:r>
            <a:r>
              <a:rPr lang="de-DE" sz="2200" dirty="0" err="1">
                <a:solidFill>
                  <a:schemeClr val="tx1"/>
                </a:solidFill>
                <a:cs typeface="Arial" panose="020B0604020202020204" pitchFamily="34" charset="0"/>
              </a:rPr>
              <a:t>itaspel</a:t>
            </a:r>
            <a:endParaRPr lang="de-DE" sz="2200" dirty="0">
              <a:solidFill>
                <a:schemeClr val="tx1"/>
              </a:solidFill>
              <a:cs typeface="Arial" panose="020B0604020202020204" pitchFamily="34" charset="0"/>
            </a:endParaRPr>
          </a:p>
          <a:p>
            <a:r>
              <a:rPr lang="de-DE" sz="2200" dirty="0" err="1">
                <a:solidFill>
                  <a:schemeClr val="tx1"/>
                </a:solidFill>
                <a:cs typeface="Arial" panose="020B0604020202020204" pitchFamily="34" charset="0"/>
              </a:rPr>
              <a:t>itibusdae</a:t>
            </a:r>
            <a:r>
              <a:rPr lang="de-DE" sz="2200" dirty="0">
                <a:solidFill>
                  <a:schemeClr val="tx1"/>
                </a:solidFill>
                <a:cs typeface="Arial" panose="020B0604020202020204" pitchFamily="34" charset="0"/>
              </a:rPr>
              <a:t> non</a:t>
            </a:r>
          </a:p>
          <a:p>
            <a:r>
              <a:rPr lang="de-DE" sz="2200" dirty="0" err="1">
                <a:solidFill>
                  <a:schemeClr val="tx1"/>
                </a:solidFill>
                <a:cs typeface="Arial" panose="020B0604020202020204" pitchFamily="34" charset="0"/>
              </a:rPr>
              <a:t>expe</a:t>
            </a:r>
            <a:r>
              <a:rPr lang="de-DE" sz="2200" dirty="0">
                <a:solidFill>
                  <a:schemeClr val="tx1"/>
                </a:solidFill>
                <a:cs typeface="Arial" panose="020B0604020202020204" pitchFamily="34" charset="0"/>
              </a:rPr>
              <a:t> </a:t>
            </a:r>
            <a:r>
              <a:rPr lang="de-DE" sz="2200" dirty="0" err="1">
                <a:solidFill>
                  <a:schemeClr val="tx1"/>
                </a:solidFill>
                <a:cs typeface="Arial" panose="020B0604020202020204" pitchFamily="34" charset="0"/>
              </a:rPr>
              <a:t>corepelisto</a:t>
            </a:r>
            <a:endParaRPr lang="de-DE" sz="2200" dirty="0">
              <a:solidFill>
                <a:schemeClr val="tx1"/>
              </a:solidFill>
              <a:cs typeface="Arial" panose="020B0604020202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864553826"/>
      </p:ext>
    </p:extLst>
  </p:cSld>
  <p:clrMapOvr>
    <a:masterClrMapping/>
  </p:clrMapOvr>
</p:sld>
</file>

<file path=ppt/slides/slide34.xml><?xml version="1.0" encoding="utf-8"?>
<p:sld xmlns:a="http://schemas.openxmlformats.org/drawingml/2006/main" xmlns:r="http://schemas.openxmlformats.org/officeDocument/2006/relationships" xmlns:p="http://schemas.openxmlformats.org/presentationml/2006/main" show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Foliennummernplatzhalter 1">
            <a:extLst>
              <a:ext uri="{FF2B5EF4-FFF2-40B4-BE49-F238E27FC236}">
                <a16:creationId xmlns:a16="http://schemas.microsoft.com/office/drawing/2014/main" id="{F84B8285-6083-2EB6-0F7C-55C55DAD7A7A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B23F893-0DDB-44A8-A790-2AB073B9B557}" type="slidenum">
              <a:rPr lang="de-DE" smtClean="0"/>
              <a:pPr/>
              <a:t>34</a:t>
            </a:fld>
            <a:endParaRPr lang="de-DE" dirty="0"/>
          </a:p>
        </p:txBody>
      </p:sp>
      <p:sp>
        <p:nvSpPr>
          <p:cNvPr id="5" name="Textplatzhalter 4">
            <a:extLst>
              <a:ext uri="{FF2B5EF4-FFF2-40B4-BE49-F238E27FC236}">
                <a16:creationId xmlns:a16="http://schemas.microsoft.com/office/drawing/2014/main" id="{26D8C0E5-C443-D7ED-B0E3-5D3B36902EB4}"/>
              </a:ext>
            </a:extLst>
          </p:cNvPr>
          <p:cNvSpPr>
            <a:spLocks noGrp="1"/>
          </p:cNvSpPr>
          <p:nvPr>
            <p:ph type="body" sz="quarter" idx="16"/>
          </p:nvPr>
        </p:nvSpPr>
        <p:spPr/>
        <p:txBody>
          <a:bodyPr/>
          <a:lstStyle/>
          <a:p>
            <a:endParaRPr lang="de-DE"/>
          </a:p>
        </p:txBody>
      </p:sp>
      <p:graphicFrame>
        <p:nvGraphicFramePr>
          <p:cNvPr id="8" name="Inhaltsplatzhalter 9">
            <a:extLst>
              <a:ext uri="{FF2B5EF4-FFF2-40B4-BE49-F238E27FC236}">
                <a16:creationId xmlns:a16="http://schemas.microsoft.com/office/drawing/2014/main" id="{955C25F6-5333-FFC4-FE54-7D687824FCA4}"/>
              </a:ext>
            </a:extLst>
          </p:cNvPr>
          <p:cNvGraphicFramePr>
            <a:graphicFrameLocks noGrp="1"/>
          </p:cNvGraphicFramePr>
          <p:nvPr>
            <p:ph type="chart" sz="quarter" idx="17"/>
            <p:extLst>
              <p:ext uri="{D42A27DB-BD31-4B8C-83A1-F6EECF244321}">
                <p14:modId xmlns:p14="http://schemas.microsoft.com/office/powerpoint/2010/main" val="84714927"/>
              </p:ext>
            </p:extLst>
          </p:nvPr>
        </p:nvGraphicFramePr>
        <p:xfrm>
          <a:off x="922338" y="4991100"/>
          <a:ext cx="22539325" cy="6772275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2"/>
          </a:graphicData>
        </a:graphic>
      </p:graphicFrame>
      <p:sp>
        <p:nvSpPr>
          <p:cNvPr id="7" name="Titel 6">
            <a:extLst>
              <a:ext uri="{FF2B5EF4-FFF2-40B4-BE49-F238E27FC236}">
                <a16:creationId xmlns:a16="http://schemas.microsoft.com/office/drawing/2014/main" id="{E4DA47CD-9157-C85B-5059-8FADA8DF87AF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de-DE" dirty="0"/>
              <a:t>So kann ein Ring-Diagramm aussehen</a:t>
            </a:r>
          </a:p>
        </p:txBody>
      </p:sp>
    </p:spTree>
    <p:extLst>
      <p:ext uri="{BB962C8B-B14F-4D97-AF65-F5344CB8AC3E}">
        <p14:creationId xmlns:p14="http://schemas.microsoft.com/office/powerpoint/2010/main" val="625810679"/>
      </p:ext>
    </p:extLst>
  </p:cSld>
  <p:clrMapOvr>
    <a:masterClrMapping/>
  </p:clrMapOvr>
</p:sld>
</file>

<file path=ppt/slides/slide35.xml><?xml version="1.0" encoding="utf-8"?>
<p:sld xmlns:a="http://schemas.openxmlformats.org/drawingml/2006/main" xmlns:r="http://schemas.openxmlformats.org/officeDocument/2006/relationships" xmlns:p="http://schemas.openxmlformats.org/presentationml/2006/main" show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Foliennummernplatzhalter 1">
            <a:extLst>
              <a:ext uri="{FF2B5EF4-FFF2-40B4-BE49-F238E27FC236}">
                <a16:creationId xmlns:a16="http://schemas.microsoft.com/office/drawing/2014/main" id="{2F680B3C-EBDE-6678-877A-2EDE41A49BB3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B23F893-0DDB-44A8-A790-2AB073B9B557}" type="slidenum">
              <a:rPr lang="de-DE" smtClean="0"/>
              <a:pPr/>
              <a:t>35</a:t>
            </a:fld>
            <a:endParaRPr lang="de-DE" dirty="0"/>
          </a:p>
        </p:txBody>
      </p:sp>
      <p:sp>
        <p:nvSpPr>
          <p:cNvPr id="5" name="Textplatzhalter 4">
            <a:extLst>
              <a:ext uri="{FF2B5EF4-FFF2-40B4-BE49-F238E27FC236}">
                <a16:creationId xmlns:a16="http://schemas.microsoft.com/office/drawing/2014/main" id="{8CCFE3B9-BE3C-D895-8568-A192FA6FB899}"/>
              </a:ext>
            </a:extLst>
          </p:cNvPr>
          <p:cNvSpPr>
            <a:spLocks noGrp="1"/>
          </p:cNvSpPr>
          <p:nvPr>
            <p:ph type="body" sz="quarter" idx="16"/>
          </p:nvPr>
        </p:nvSpPr>
        <p:spPr/>
        <p:txBody>
          <a:bodyPr/>
          <a:lstStyle/>
          <a:p>
            <a:endParaRPr lang="de-DE"/>
          </a:p>
        </p:txBody>
      </p:sp>
      <p:graphicFrame>
        <p:nvGraphicFramePr>
          <p:cNvPr id="8" name="Diagrammplatzhalter 8">
            <a:extLst>
              <a:ext uri="{FF2B5EF4-FFF2-40B4-BE49-F238E27FC236}">
                <a16:creationId xmlns:a16="http://schemas.microsoft.com/office/drawing/2014/main" id="{60B7DE0F-E6C5-7328-5621-B2C167E9BAEF}"/>
              </a:ext>
            </a:extLst>
          </p:cNvPr>
          <p:cNvGraphicFramePr>
            <a:graphicFrameLocks noGrp="1"/>
          </p:cNvGraphicFramePr>
          <p:nvPr>
            <p:ph type="chart" sz="quarter" idx="17"/>
            <p:extLst>
              <p:ext uri="{D42A27DB-BD31-4B8C-83A1-F6EECF244321}">
                <p14:modId xmlns:p14="http://schemas.microsoft.com/office/powerpoint/2010/main" val="2670489612"/>
              </p:ext>
            </p:extLst>
          </p:nvPr>
        </p:nvGraphicFramePr>
        <p:xfrm>
          <a:off x="922338" y="4991100"/>
          <a:ext cx="22539325" cy="6772275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2"/>
          </a:graphicData>
        </a:graphic>
      </p:graphicFrame>
      <p:sp>
        <p:nvSpPr>
          <p:cNvPr id="7" name="Titel 6">
            <a:extLst>
              <a:ext uri="{FF2B5EF4-FFF2-40B4-BE49-F238E27FC236}">
                <a16:creationId xmlns:a16="http://schemas.microsoft.com/office/drawing/2014/main" id="{76C5B3E9-6B2B-A429-6A89-90956CFF4789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de-DE" dirty="0"/>
              <a:t>So kann ein Balkendiagramm aussehen</a:t>
            </a:r>
          </a:p>
        </p:txBody>
      </p:sp>
    </p:spTree>
    <p:extLst>
      <p:ext uri="{BB962C8B-B14F-4D97-AF65-F5344CB8AC3E}">
        <p14:creationId xmlns:p14="http://schemas.microsoft.com/office/powerpoint/2010/main" val="2486827897"/>
      </p:ext>
    </p:extLst>
  </p:cSld>
  <p:clrMapOvr>
    <a:masterClrMapping/>
  </p:clrMapOvr>
</p:sld>
</file>

<file path=ppt/slides/slide36.xml><?xml version="1.0" encoding="utf-8"?>
<p:sld xmlns:a="http://schemas.openxmlformats.org/drawingml/2006/main" xmlns:r="http://schemas.openxmlformats.org/officeDocument/2006/relationships" xmlns:p="http://schemas.openxmlformats.org/presentationml/2006/main" show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Foliennummernplatzhalter 1">
            <a:extLst>
              <a:ext uri="{FF2B5EF4-FFF2-40B4-BE49-F238E27FC236}">
                <a16:creationId xmlns:a16="http://schemas.microsoft.com/office/drawing/2014/main" id="{8D0CCDD4-29E7-AF63-A6A2-5FB6BB6B6673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B23F893-0DDB-44A8-A790-2AB073B9B557}" type="slidenum">
              <a:rPr lang="de-DE" smtClean="0"/>
              <a:pPr/>
              <a:t>36</a:t>
            </a:fld>
            <a:endParaRPr lang="de-DE" dirty="0"/>
          </a:p>
        </p:txBody>
      </p:sp>
      <p:sp>
        <p:nvSpPr>
          <p:cNvPr id="5" name="Textplatzhalter 4">
            <a:extLst>
              <a:ext uri="{FF2B5EF4-FFF2-40B4-BE49-F238E27FC236}">
                <a16:creationId xmlns:a16="http://schemas.microsoft.com/office/drawing/2014/main" id="{75CF9E65-8CF7-D66E-96D9-A3B5B6AEEDDF}"/>
              </a:ext>
            </a:extLst>
          </p:cNvPr>
          <p:cNvSpPr>
            <a:spLocks noGrp="1"/>
          </p:cNvSpPr>
          <p:nvPr>
            <p:ph type="body" sz="quarter" idx="16"/>
          </p:nvPr>
        </p:nvSpPr>
        <p:spPr/>
        <p:txBody>
          <a:bodyPr/>
          <a:lstStyle/>
          <a:p>
            <a:endParaRPr lang="de-DE"/>
          </a:p>
        </p:txBody>
      </p:sp>
      <p:pic>
        <p:nvPicPr>
          <p:cNvPr id="6" name="Grafik 5">
            <a:extLst>
              <a:ext uri="{FF2B5EF4-FFF2-40B4-BE49-F238E27FC236}">
                <a16:creationId xmlns:a16="http://schemas.microsoft.com/office/drawing/2014/main" id="{12764AE8-DC70-77E1-B910-91B9BB378133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96DAC541-7B7A-43D3-8B79-37D633B846F1}">
                <asvg:svgBlip xmlns:asvg="http://schemas.microsoft.com/office/drawing/2016/SVG/main" r:embed="rId3"/>
              </a:ext>
            </a:extLst>
          </a:blip>
          <a:stretch>
            <a:fillRect/>
          </a:stretch>
        </p:blipFill>
        <p:spPr>
          <a:xfrm>
            <a:off x="12093102" y="2003287"/>
            <a:ext cx="11553846" cy="1644673"/>
          </a:xfrm>
          <a:prstGeom prst="rect">
            <a:avLst/>
          </a:prstGeom>
        </p:spPr>
      </p:pic>
      <p:pic>
        <p:nvPicPr>
          <p:cNvPr id="7" name="Grafik 6">
            <a:extLst>
              <a:ext uri="{FF2B5EF4-FFF2-40B4-BE49-F238E27FC236}">
                <a16:creationId xmlns:a16="http://schemas.microsoft.com/office/drawing/2014/main" id="{084F8675-B3B5-9AB7-1077-BE5C079AC5B4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96DAC541-7B7A-43D3-8B79-37D633B846F1}">
                <asvg:svgBlip xmlns:asvg="http://schemas.microsoft.com/office/drawing/2016/SVG/main" r:embed="rId5"/>
              </a:ext>
            </a:extLst>
          </a:blip>
          <a:stretch>
            <a:fillRect/>
          </a:stretch>
        </p:blipFill>
        <p:spPr>
          <a:xfrm rot="21369863">
            <a:off x="12927219" y="5122643"/>
            <a:ext cx="10711570" cy="1644673"/>
          </a:xfrm>
          <a:prstGeom prst="rect">
            <a:avLst/>
          </a:prstGeom>
        </p:spPr>
      </p:pic>
      <p:pic>
        <p:nvPicPr>
          <p:cNvPr id="8" name="Grafik 7">
            <a:extLst>
              <a:ext uri="{FF2B5EF4-FFF2-40B4-BE49-F238E27FC236}">
                <a16:creationId xmlns:a16="http://schemas.microsoft.com/office/drawing/2014/main" id="{7FFC3551-0A4F-C73D-19A7-765F8C1734B3}"/>
              </a:ext>
            </a:extLst>
          </p:cNvPr>
          <p:cNvPicPr>
            <a:picLocks noChangeAspect="1"/>
          </p:cNvPicPr>
          <p:nvPr/>
        </p:nvPicPr>
        <p:blipFill>
          <a:blip r:embed="rId6">
            <a:extLst>
              <a:ext uri="{96DAC541-7B7A-43D3-8B79-37D633B846F1}">
                <asvg:svgBlip xmlns:asvg="http://schemas.microsoft.com/office/drawing/2016/SVG/main" r:embed="rId7"/>
              </a:ext>
            </a:extLst>
          </a:blip>
          <a:stretch>
            <a:fillRect/>
          </a:stretch>
        </p:blipFill>
        <p:spPr>
          <a:xfrm rot="336731">
            <a:off x="10299342" y="7859949"/>
            <a:ext cx="11946464" cy="1769847"/>
          </a:xfrm>
          <a:prstGeom prst="rect">
            <a:avLst/>
          </a:prstGeom>
        </p:spPr>
      </p:pic>
      <p:pic>
        <p:nvPicPr>
          <p:cNvPr id="9" name="Grafik 8">
            <a:extLst>
              <a:ext uri="{FF2B5EF4-FFF2-40B4-BE49-F238E27FC236}">
                <a16:creationId xmlns:a16="http://schemas.microsoft.com/office/drawing/2014/main" id="{AEA75A43-9542-62F2-CF2A-E672B5EABD6E}"/>
              </a:ext>
            </a:extLst>
          </p:cNvPr>
          <p:cNvPicPr>
            <a:picLocks noChangeAspect="1"/>
          </p:cNvPicPr>
          <p:nvPr/>
        </p:nvPicPr>
        <p:blipFill>
          <a:blip r:embed="rId8">
            <a:extLst>
              <a:ext uri="{96DAC541-7B7A-43D3-8B79-37D633B846F1}">
                <asvg:svgBlip xmlns:asvg="http://schemas.microsoft.com/office/drawing/2016/SVG/main" r:embed="rId9"/>
              </a:ext>
            </a:extLst>
          </a:blip>
          <a:stretch>
            <a:fillRect/>
          </a:stretch>
        </p:blipFill>
        <p:spPr>
          <a:xfrm rot="21413096">
            <a:off x="3309930" y="9490119"/>
            <a:ext cx="8275402" cy="1407892"/>
          </a:xfrm>
          <a:prstGeom prst="rect">
            <a:avLst/>
          </a:prstGeom>
        </p:spPr>
      </p:pic>
      <p:pic>
        <p:nvPicPr>
          <p:cNvPr id="10" name="Grafik 9">
            <a:extLst>
              <a:ext uri="{FF2B5EF4-FFF2-40B4-BE49-F238E27FC236}">
                <a16:creationId xmlns:a16="http://schemas.microsoft.com/office/drawing/2014/main" id="{266598FD-AFEF-965D-5D28-9935403C32A5}"/>
              </a:ext>
            </a:extLst>
          </p:cNvPr>
          <p:cNvPicPr>
            <a:picLocks noChangeAspect="1"/>
          </p:cNvPicPr>
          <p:nvPr/>
        </p:nvPicPr>
        <p:blipFill>
          <a:blip r:embed="rId10">
            <a:extLst>
              <a:ext uri="{96DAC541-7B7A-43D3-8B79-37D633B846F1}">
                <asvg:svgBlip xmlns:asvg="http://schemas.microsoft.com/office/drawing/2016/SVG/main" r:embed="rId11"/>
              </a:ext>
            </a:extLst>
          </a:blip>
          <a:stretch>
            <a:fillRect/>
          </a:stretch>
        </p:blipFill>
        <p:spPr>
          <a:xfrm>
            <a:off x="1070185" y="6815541"/>
            <a:ext cx="8275402" cy="1407892"/>
          </a:xfrm>
          <a:prstGeom prst="rect">
            <a:avLst/>
          </a:prstGeom>
        </p:spPr>
      </p:pic>
      <p:pic>
        <p:nvPicPr>
          <p:cNvPr id="11" name="Grafik 10">
            <a:extLst>
              <a:ext uri="{FF2B5EF4-FFF2-40B4-BE49-F238E27FC236}">
                <a16:creationId xmlns:a16="http://schemas.microsoft.com/office/drawing/2014/main" id="{C38B21FB-39BF-A066-4AED-E91C7FE76F3D}"/>
              </a:ext>
            </a:extLst>
          </p:cNvPr>
          <p:cNvPicPr>
            <a:picLocks noChangeAspect="1"/>
          </p:cNvPicPr>
          <p:nvPr/>
        </p:nvPicPr>
        <p:blipFill>
          <a:blip r:embed="rId12">
            <a:extLst>
              <a:ext uri="{96DAC541-7B7A-43D3-8B79-37D633B846F1}">
                <asvg:svgBlip xmlns:asvg="http://schemas.microsoft.com/office/drawing/2016/SVG/main" r:embed="rId13"/>
              </a:ext>
            </a:extLst>
          </a:blip>
          <a:stretch>
            <a:fillRect/>
          </a:stretch>
        </p:blipFill>
        <p:spPr>
          <a:xfrm rot="21360727">
            <a:off x="4089448" y="4012163"/>
            <a:ext cx="8275402" cy="1407892"/>
          </a:xfrm>
          <a:prstGeom prst="rect">
            <a:avLst/>
          </a:prstGeom>
        </p:spPr>
      </p:pic>
      <p:pic>
        <p:nvPicPr>
          <p:cNvPr id="12" name="Grafik 11">
            <a:extLst>
              <a:ext uri="{FF2B5EF4-FFF2-40B4-BE49-F238E27FC236}">
                <a16:creationId xmlns:a16="http://schemas.microsoft.com/office/drawing/2014/main" id="{0F2D3B5B-247D-8BA6-5CEB-D12D70B50161}"/>
              </a:ext>
            </a:extLst>
          </p:cNvPr>
          <p:cNvPicPr>
            <a:picLocks noChangeAspect="1"/>
          </p:cNvPicPr>
          <p:nvPr/>
        </p:nvPicPr>
        <p:blipFill>
          <a:blip r:embed="rId14">
            <a:extLst>
              <a:ext uri="{96DAC541-7B7A-43D3-8B79-37D633B846F1}">
                <asvg:svgBlip xmlns:asvg="http://schemas.microsoft.com/office/drawing/2016/SVG/main" r:embed="rId15"/>
              </a:ext>
            </a:extLst>
          </a:blip>
          <a:stretch>
            <a:fillRect/>
          </a:stretch>
        </p:blipFill>
        <p:spPr>
          <a:xfrm rot="21295664">
            <a:off x="401808" y="1667125"/>
            <a:ext cx="10940758" cy="1769847"/>
          </a:xfrm>
          <a:prstGeom prst="rect">
            <a:avLst/>
          </a:prstGeom>
        </p:spPr>
      </p:pic>
      <p:sp>
        <p:nvSpPr>
          <p:cNvPr id="13" name="Textfeld 12">
            <a:extLst>
              <a:ext uri="{FF2B5EF4-FFF2-40B4-BE49-F238E27FC236}">
                <a16:creationId xmlns:a16="http://schemas.microsoft.com/office/drawing/2014/main" id="{8832B239-5DFE-1E53-CD7D-80C8FB3FF74C}"/>
              </a:ext>
            </a:extLst>
          </p:cNvPr>
          <p:cNvSpPr txBox="1"/>
          <p:nvPr/>
        </p:nvSpPr>
        <p:spPr>
          <a:xfrm rot="21399196">
            <a:off x="1184161" y="2024856"/>
            <a:ext cx="9353470" cy="101566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de-DE" sz="3000" dirty="0">
                <a:solidFill>
                  <a:schemeClr val="bg1"/>
                </a:solidFill>
                <a:cs typeface="Arial" panose="020B0604020202020204" pitchFamily="34" charset="0"/>
              </a:rPr>
              <a:t>Präsentationen für unterschiedliche </a:t>
            </a:r>
            <a:br>
              <a:rPr lang="de-DE" sz="3000" dirty="0">
                <a:solidFill>
                  <a:schemeClr val="bg1"/>
                </a:solidFill>
                <a:cs typeface="Arial" panose="020B0604020202020204" pitchFamily="34" charset="0"/>
              </a:rPr>
            </a:br>
            <a:r>
              <a:rPr lang="de-DE" sz="3000" dirty="0">
                <a:solidFill>
                  <a:schemeClr val="bg1"/>
                </a:solidFill>
                <a:cs typeface="Arial" panose="020B0604020202020204" pitchFamily="34" charset="0"/>
              </a:rPr>
              <a:t>Adressaten</a:t>
            </a:r>
          </a:p>
        </p:txBody>
      </p:sp>
      <p:sp>
        <p:nvSpPr>
          <p:cNvPr id="14" name="Textfeld 13">
            <a:extLst>
              <a:ext uri="{FF2B5EF4-FFF2-40B4-BE49-F238E27FC236}">
                <a16:creationId xmlns:a16="http://schemas.microsoft.com/office/drawing/2014/main" id="{858DB347-3F37-1998-4125-8ACC8279CDE8}"/>
              </a:ext>
            </a:extLst>
          </p:cNvPr>
          <p:cNvSpPr txBox="1"/>
          <p:nvPr/>
        </p:nvSpPr>
        <p:spPr>
          <a:xfrm rot="21437139">
            <a:off x="5228425" y="4167900"/>
            <a:ext cx="6258399" cy="101566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de-DE" sz="3000" dirty="0">
                <a:solidFill>
                  <a:schemeClr val="bg1"/>
                </a:solidFill>
                <a:cs typeface="Arial" panose="020B0604020202020204" pitchFamily="34" charset="0"/>
              </a:rPr>
              <a:t>monatliches Screening von Zeitschriftenartikeln</a:t>
            </a:r>
          </a:p>
        </p:txBody>
      </p:sp>
      <p:sp>
        <p:nvSpPr>
          <p:cNvPr id="15" name="Textfeld 14">
            <a:extLst>
              <a:ext uri="{FF2B5EF4-FFF2-40B4-BE49-F238E27FC236}">
                <a16:creationId xmlns:a16="http://schemas.microsoft.com/office/drawing/2014/main" id="{518B6BEF-ABE5-BEE8-0E1A-C7F15E199238}"/>
              </a:ext>
            </a:extLst>
          </p:cNvPr>
          <p:cNvSpPr txBox="1"/>
          <p:nvPr/>
        </p:nvSpPr>
        <p:spPr>
          <a:xfrm rot="94915">
            <a:off x="1972590" y="7206426"/>
            <a:ext cx="5706708" cy="55399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de-DE" sz="3000" dirty="0">
                <a:solidFill>
                  <a:schemeClr val="bg1"/>
                </a:solidFill>
                <a:cs typeface="Arial" panose="020B0604020202020204" pitchFamily="34" charset="0"/>
              </a:rPr>
              <a:t>Kurzhandreichung dSE</a:t>
            </a:r>
          </a:p>
        </p:txBody>
      </p:sp>
      <p:sp>
        <p:nvSpPr>
          <p:cNvPr id="16" name="Textfeld 15">
            <a:extLst>
              <a:ext uri="{FF2B5EF4-FFF2-40B4-BE49-F238E27FC236}">
                <a16:creationId xmlns:a16="http://schemas.microsoft.com/office/drawing/2014/main" id="{187F695A-E09A-89E0-BACC-835AED9FA93B}"/>
              </a:ext>
            </a:extLst>
          </p:cNvPr>
          <p:cNvSpPr txBox="1"/>
          <p:nvPr/>
        </p:nvSpPr>
        <p:spPr>
          <a:xfrm rot="21395018">
            <a:off x="2639793" y="9880100"/>
            <a:ext cx="9459953" cy="55399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de-DE" sz="3000" dirty="0">
                <a:solidFill>
                  <a:schemeClr val="bg1"/>
                </a:solidFill>
                <a:cs typeface="Arial" panose="020B0604020202020204" pitchFamily="34" charset="0"/>
              </a:rPr>
              <a:t>Erstellen eines Erklärfilms dSE</a:t>
            </a:r>
          </a:p>
        </p:txBody>
      </p:sp>
      <p:sp>
        <p:nvSpPr>
          <p:cNvPr id="17" name="Textfeld 16">
            <a:extLst>
              <a:ext uri="{FF2B5EF4-FFF2-40B4-BE49-F238E27FC236}">
                <a16:creationId xmlns:a16="http://schemas.microsoft.com/office/drawing/2014/main" id="{1E8935F0-8239-AD1B-6D30-60320C9AAC72}"/>
              </a:ext>
            </a:extLst>
          </p:cNvPr>
          <p:cNvSpPr txBox="1"/>
          <p:nvPr/>
        </p:nvSpPr>
        <p:spPr>
          <a:xfrm rot="57574">
            <a:off x="12503188" y="2300059"/>
            <a:ext cx="10213268" cy="101566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de-DE" sz="3000" dirty="0">
                <a:solidFill>
                  <a:schemeClr val="bg1"/>
                </a:solidFill>
                <a:cs typeface="Arial" panose="020B0604020202020204" pitchFamily="34" charset="0"/>
              </a:rPr>
              <a:t>Good Practice-Beispiele von Schulen </a:t>
            </a:r>
            <a:br>
              <a:rPr lang="de-DE" sz="3000" dirty="0">
                <a:solidFill>
                  <a:schemeClr val="bg1"/>
                </a:solidFill>
                <a:cs typeface="Arial" panose="020B0604020202020204" pitchFamily="34" charset="0"/>
              </a:rPr>
            </a:br>
            <a:r>
              <a:rPr lang="de-DE" sz="3000" dirty="0">
                <a:solidFill>
                  <a:schemeClr val="bg1"/>
                </a:solidFill>
                <a:cs typeface="Arial" panose="020B0604020202020204" pitchFamily="34" charset="0"/>
              </a:rPr>
              <a:t>zur dSE</a:t>
            </a:r>
          </a:p>
        </p:txBody>
      </p:sp>
      <p:sp>
        <p:nvSpPr>
          <p:cNvPr id="18" name="Textfeld 17">
            <a:extLst>
              <a:ext uri="{FF2B5EF4-FFF2-40B4-BE49-F238E27FC236}">
                <a16:creationId xmlns:a16="http://schemas.microsoft.com/office/drawing/2014/main" id="{B565CCFD-973A-68DE-0799-3F7448607B82}"/>
              </a:ext>
            </a:extLst>
          </p:cNvPr>
          <p:cNvSpPr txBox="1"/>
          <p:nvPr/>
        </p:nvSpPr>
        <p:spPr>
          <a:xfrm rot="21394342">
            <a:off x="13911024" y="5435353"/>
            <a:ext cx="8888373" cy="101566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de-DE" sz="3000" dirty="0">
                <a:solidFill>
                  <a:schemeClr val="bg1"/>
                </a:solidFill>
                <a:cs typeface="Arial" panose="020B0604020202020204" pitchFamily="34" charset="0"/>
              </a:rPr>
              <a:t>Aufarbeitung des Forschungstandes </a:t>
            </a:r>
            <a:br>
              <a:rPr lang="de-DE" sz="3000" dirty="0">
                <a:solidFill>
                  <a:schemeClr val="bg1"/>
                </a:solidFill>
                <a:cs typeface="Arial" panose="020B0604020202020204" pitchFamily="34" charset="0"/>
              </a:rPr>
            </a:br>
            <a:r>
              <a:rPr lang="de-DE" sz="3000" dirty="0">
                <a:solidFill>
                  <a:schemeClr val="bg1"/>
                </a:solidFill>
                <a:cs typeface="Arial" panose="020B0604020202020204" pitchFamily="34" charset="0"/>
              </a:rPr>
              <a:t>zur dSE</a:t>
            </a:r>
          </a:p>
        </p:txBody>
      </p:sp>
      <p:sp>
        <p:nvSpPr>
          <p:cNvPr id="19" name="Textfeld 18">
            <a:extLst>
              <a:ext uri="{FF2B5EF4-FFF2-40B4-BE49-F238E27FC236}">
                <a16:creationId xmlns:a16="http://schemas.microsoft.com/office/drawing/2014/main" id="{09277FEB-AE72-9510-7D42-D059483226A1}"/>
              </a:ext>
            </a:extLst>
          </p:cNvPr>
          <p:cNvSpPr txBox="1"/>
          <p:nvPr/>
        </p:nvSpPr>
        <p:spPr>
          <a:xfrm rot="338118">
            <a:off x="10482236" y="8202012"/>
            <a:ext cx="11237129" cy="101566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de-DE" sz="3000" dirty="0">
                <a:solidFill>
                  <a:schemeClr val="bg1"/>
                </a:solidFill>
                <a:cs typeface="Arial" panose="020B0604020202020204" pitchFamily="34" charset="0"/>
              </a:rPr>
              <a:t>Entwicklung von Formaten im Startchancen-</a:t>
            </a:r>
            <a:br>
              <a:rPr lang="de-DE" sz="3000" dirty="0">
                <a:solidFill>
                  <a:schemeClr val="bg1"/>
                </a:solidFill>
                <a:cs typeface="Arial" panose="020B0604020202020204" pitchFamily="34" charset="0"/>
              </a:rPr>
            </a:br>
            <a:r>
              <a:rPr lang="de-DE" sz="3000" dirty="0">
                <a:solidFill>
                  <a:schemeClr val="bg1"/>
                </a:solidFill>
                <a:cs typeface="Arial" panose="020B0604020202020204" pitchFamily="34" charset="0"/>
              </a:rPr>
              <a:t>Programm</a:t>
            </a:r>
          </a:p>
        </p:txBody>
      </p:sp>
    </p:spTree>
    <p:extLst>
      <p:ext uri="{BB962C8B-B14F-4D97-AF65-F5344CB8AC3E}">
        <p14:creationId xmlns:p14="http://schemas.microsoft.com/office/powerpoint/2010/main" val="62327265"/>
      </p:ext>
    </p:extLst>
  </p:cSld>
  <p:clrMapOvr>
    <a:masterClrMapping/>
  </p:clrMapOvr>
</p:sld>
</file>

<file path=ppt/slides/slide3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244D7B2C-6072-25D6-5A0C-4FC38C0F2B1E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Foliennummernplatzhalter 1">
            <a:extLst>
              <a:ext uri="{FF2B5EF4-FFF2-40B4-BE49-F238E27FC236}">
                <a16:creationId xmlns:a16="http://schemas.microsoft.com/office/drawing/2014/main" id="{2E97F3A9-7125-9C9F-476E-47F63C851823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B23F893-0DDB-44A8-A790-2AB073B9B557}" type="slidenum">
              <a:rPr lang="de-DE" smtClean="0"/>
              <a:pPr/>
              <a:t>37</a:t>
            </a:fld>
            <a:endParaRPr lang="de-DE" dirty="0"/>
          </a:p>
        </p:txBody>
      </p:sp>
      <p:sp>
        <p:nvSpPr>
          <p:cNvPr id="5" name="Textplatzhalter 4">
            <a:extLst>
              <a:ext uri="{FF2B5EF4-FFF2-40B4-BE49-F238E27FC236}">
                <a16:creationId xmlns:a16="http://schemas.microsoft.com/office/drawing/2014/main" id="{061C7475-390F-3E4E-3666-D4A1D097982F}"/>
              </a:ext>
            </a:extLst>
          </p:cNvPr>
          <p:cNvSpPr>
            <a:spLocks noGrp="1"/>
          </p:cNvSpPr>
          <p:nvPr>
            <p:ph type="body" sz="quarter" idx="16"/>
          </p:nvPr>
        </p:nvSpPr>
        <p:spPr/>
        <p:txBody>
          <a:bodyPr/>
          <a:lstStyle/>
          <a:p>
            <a:endParaRPr lang="de-DE"/>
          </a:p>
        </p:txBody>
      </p:sp>
      <p:pic>
        <p:nvPicPr>
          <p:cNvPr id="21" name="Grafik 20">
            <a:extLst>
              <a:ext uri="{FF2B5EF4-FFF2-40B4-BE49-F238E27FC236}">
                <a16:creationId xmlns:a16="http://schemas.microsoft.com/office/drawing/2014/main" id="{0EEE1DE9-3B97-97C2-5E0D-6CA3C07EB3B1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922338" y="7446279"/>
            <a:ext cx="4160643" cy="4513989"/>
          </a:xfrm>
          <a:prstGeom prst="rect">
            <a:avLst/>
          </a:prstGeom>
        </p:spPr>
      </p:pic>
      <p:pic>
        <p:nvPicPr>
          <p:cNvPr id="22" name="Grafik 21">
            <a:extLst>
              <a:ext uri="{FF2B5EF4-FFF2-40B4-BE49-F238E27FC236}">
                <a16:creationId xmlns:a16="http://schemas.microsoft.com/office/drawing/2014/main" id="{3A69939B-2D43-E356-2F38-1D594E9A2F3E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884227" y="894912"/>
            <a:ext cx="3265025" cy="3542310"/>
          </a:xfrm>
          <a:prstGeom prst="rect">
            <a:avLst/>
          </a:prstGeom>
        </p:spPr>
      </p:pic>
      <p:pic>
        <p:nvPicPr>
          <p:cNvPr id="23" name="Grafik 22">
            <a:extLst>
              <a:ext uri="{FF2B5EF4-FFF2-40B4-BE49-F238E27FC236}">
                <a16:creationId xmlns:a16="http://schemas.microsoft.com/office/drawing/2014/main" id="{47D70726-B230-CDC3-7955-961A212B3A61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6024494" y="715741"/>
            <a:ext cx="3215005" cy="3488042"/>
          </a:xfrm>
          <a:prstGeom prst="rect">
            <a:avLst/>
          </a:prstGeom>
        </p:spPr>
      </p:pic>
      <p:grpSp>
        <p:nvGrpSpPr>
          <p:cNvPr id="24" name="Gruppieren 23">
            <a:extLst>
              <a:ext uri="{FF2B5EF4-FFF2-40B4-BE49-F238E27FC236}">
                <a16:creationId xmlns:a16="http://schemas.microsoft.com/office/drawing/2014/main" id="{A0F79DB1-1D2B-C661-0F52-650BE1ABC3D9}"/>
              </a:ext>
            </a:extLst>
          </p:cNvPr>
          <p:cNvGrpSpPr/>
          <p:nvPr/>
        </p:nvGrpSpPr>
        <p:grpSpPr>
          <a:xfrm>
            <a:off x="1972870" y="4694350"/>
            <a:ext cx="4472281" cy="3936905"/>
            <a:chOff x="1649412" y="2209608"/>
            <a:chExt cx="1572497" cy="1275897"/>
          </a:xfrm>
        </p:grpSpPr>
        <p:pic>
          <p:nvPicPr>
            <p:cNvPr id="28" name="Grafik 27">
              <a:extLst>
                <a:ext uri="{FF2B5EF4-FFF2-40B4-BE49-F238E27FC236}">
                  <a16:creationId xmlns:a16="http://schemas.microsoft.com/office/drawing/2014/main" id="{46EB0917-77F5-8BBB-D482-B3A125D559FB}"/>
                </a:ext>
              </a:extLst>
            </p:cNvPr>
            <p:cNvPicPr>
              <a:picLocks noChangeAspect="1"/>
            </p:cNvPicPr>
            <p:nvPr/>
          </p:nvPicPr>
          <p:blipFill>
            <a:blip r:embed="rId5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1649412" y="2218680"/>
              <a:ext cx="1266825" cy="1266825"/>
            </a:xfrm>
            <a:prstGeom prst="rect">
              <a:avLst/>
            </a:prstGeom>
          </p:spPr>
        </p:pic>
        <p:sp>
          <p:nvSpPr>
            <p:cNvPr id="29" name="Textfeld 28">
              <a:extLst>
                <a:ext uri="{FF2B5EF4-FFF2-40B4-BE49-F238E27FC236}">
                  <a16:creationId xmlns:a16="http://schemas.microsoft.com/office/drawing/2014/main" id="{EA255BA4-B5E4-9194-1261-7811E7EFF241}"/>
                </a:ext>
              </a:extLst>
            </p:cNvPr>
            <p:cNvSpPr txBox="1"/>
            <p:nvPr/>
          </p:nvSpPr>
          <p:spPr>
            <a:xfrm>
              <a:off x="1678452" y="2209608"/>
              <a:ext cx="1543457" cy="261610"/>
            </a:xfrm>
            <a:prstGeom prst="rect">
              <a:avLst/>
            </a:prstGeom>
            <a:noFill/>
          </p:spPr>
          <p:txBody>
            <a:bodyPr wrap="square">
              <a:spAutoFit/>
            </a:bodyPr>
            <a:lstStyle/>
            <a:p>
              <a:pPr marL="0" marR="0" lvl="0" indent="0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de-DE" sz="1050" b="1" i="0" u="none" strike="noStrike" kern="0" cap="none" spc="0" normalizeH="0" baseline="0" noProof="0" dirty="0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</a:rPr>
                <a:t>Reflexionsbögen zum</a:t>
              </a:r>
              <a:endParaRPr kumimoji="0" lang="de-DE" sz="1800" b="1" i="0" u="none" strike="noStrike" kern="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</a:endParaRPr>
            </a:p>
          </p:txBody>
        </p:sp>
      </p:grpSp>
      <p:pic>
        <p:nvPicPr>
          <p:cNvPr id="25" name="Grafik 24">
            <a:extLst>
              <a:ext uri="{FF2B5EF4-FFF2-40B4-BE49-F238E27FC236}">
                <a16:creationId xmlns:a16="http://schemas.microsoft.com/office/drawing/2014/main" id="{40B25A74-8F24-81C7-4199-B338F577E286}"/>
              </a:ext>
            </a:extLst>
      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18946623" y="8659449"/>
            <a:ext cx="4126556" cy="1587591"/>
          </a:xfrm>
          <a:prstGeom prst="rect">
            <a:avLst/>
          </a:prstGeom>
        </p:spPr>
      </p:pic>
      <p:pic>
        <p:nvPicPr>
          <p:cNvPr id="26" name="Grafik 25">
            <a:extLst>
              <a:ext uri="{FF2B5EF4-FFF2-40B4-BE49-F238E27FC236}">
                <a16:creationId xmlns:a16="http://schemas.microsoft.com/office/drawing/2014/main" id="{FCAF583D-B107-B217-BD87-2DCD7BA08817}"/>
              </a:ext>
            </a:extLst>
          </p:cNvPr>
          <p:cNvPicPr>
            <a:picLocks noChangeAspect="1"/>
          </p:cNvPicPr>
          <p:nvPr/>
        </p:nvPicPr>
        <p:blipFill>
          <a:blip r:embed="rId7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7106545" y="4963385"/>
            <a:ext cx="5097530" cy="1587591"/>
          </a:xfrm>
          <a:prstGeom prst="rect">
            <a:avLst/>
          </a:prstGeom>
        </p:spPr>
      </p:pic>
      <p:pic>
        <p:nvPicPr>
          <p:cNvPr id="27" name="Grafik 26">
            <a:extLst>
              <a:ext uri="{FF2B5EF4-FFF2-40B4-BE49-F238E27FC236}">
                <a16:creationId xmlns:a16="http://schemas.microsoft.com/office/drawing/2014/main" id="{03B0C4A1-94D3-0AA5-7E88-EE011E3F49D9}"/>
              </a:ext>
            </a:extLst>
          </p:cNvPr>
          <p:cNvPicPr>
            <a:picLocks noChangeAspect="1"/>
          </p:cNvPicPr>
          <p:nvPr/>
        </p:nvPicPr>
        <p:blipFill>
          <a:blip r:embed="rId8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r="30655"/>
          <a:stretch/>
        </p:blipFill>
        <p:spPr>
          <a:xfrm>
            <a:off x="7533566" y="1739227"/>
            <a:ext cx="8301633" cy="914418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610806192"/>
      </p:ext>
    </p:extLst>
  </p:cSld>
  <p:clrMapOvr>
    <a:masterClrMapping/>
  </p:clrMapOvr>
</p:sld>
</file>

<file path=ppt/slides/slide3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>
            <a:extLst>
              <a:ext uri="{FF2B5EF4-FFF2-40B4-BE49-F238E27FC236}">
                <a16:creationId xmlns:a16="http://schemas.microsoft.com/office/drawing/2014/main" id="{E1B40112-C663-49F0-AFDA-0D209DFD0FDA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555200" y="5751030"/>
            <a:ext cx="5991861" cy="1106970"/>
          </a:xfrm>
        </p:spPr>
        <p:txBody>
          <a:bodyPr/>
          <a:lstStyle/>
          <a:p>
            <a:r>
              <a:rPr lang="de-DE" dirty="0"/>
              <a:t>Impressum</a:t>
            </a:r>
          </a:p>
        </p:txBody>
      </p:sp>
      <p:sp>
        <p:nvSpPr>
          <p:cNvPr id="3" name="Inhaltsplatzhalter 2">
            <a:extLst>
              <a:ext uri="{FF2B5EF4-FFF2-40B4-BE49-F238E27FC236}">
                <a16:creationId xmlns:a16="http://schemas.microsoft.com/office/drawing/2014/main" id="{D8FB6FCE-CA6F-D0E8-DF73-45ECD7E00819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922338" y="7383600"/>
            <a:ext cx="11625608" cy="5698457"/>
          </a:xfrm>
        </p:spPr>
        <p:txBody>
          <a:bodyPr/>
          <a:lstStyle/>
          <a:p>
            <a:r>
              <a:rPr lang="de-DE" dirty="0"/>
              <a:t>Qualitäts- und </a:t>
            </a:r>
            <a:r>
              <a:rPr lang="de-DE" dirty="0" err="1"/>
              <a:t>UnterstützungsAgentur</a:t>
            </a:r>
            <a:r>
              <a:rPr lang="de-DE" dirty="0"/>
              <a:t> –</a:t>
            </a:r>
            <a:br>
              <a:rPr lang="de-DE" dirty="0"/>
            </a:br>
            <a:r>
              <a:rPr lang="de-DE" dirty="0"/>
              <a:t>Landesinstitut für Schule des Landes </a:t>
            </a:r>
            <a:br>
              <a:rPr lang="de-DE" dirty="0"/>
            </a:br>
            <a:r>
              <a:rPr lang="de-DE" dirty="0"/>
              <a:t>Nordrhein-Westfalen (QUA-</a:t>
            </a:r>
            <a:r>
              <a:rPr lang="de-DE" dirty="0" err="1"/>
              <a:t>LiS</a:t>
            </a:r>
            <a:r>
              <a:rPr lang="de-DE" dirty="0"/>
              <a:t> NRW)</a:t>
            </a:r>
          </a:p>
          <a:p>
            <a:pPr lvl="1"/>
            <a:r>
              <a:rPr lang="de-DE" dirty="0"/>
              <a:t>Paradieser Weg 64, 59494 Soest</a:t>
            </a:r>
            <a:br>
              <a:rPr lang="de-DE" dirty="0"/>
            </a:br>
            <a:r>
              <a:rPr lang="de-DE" dirty="0"/>
              <a:t>Telefon: 02921-683-0, </a:t>
            </a:r>
          </a:p>
          <a:p>
            <a:pPr lvl="1"/>
            <a:r>
              <a:rPr lang="de-DE" dirty="0"/>
              <a:t>E-Mail: poststelle@qua-lis.nrw.de</a:t>
            </a:r>
          </a:p>
          <a:p>
            <a:pPr lvl="1"/>
            <a:r>
              <a:rPr lang="de-DE" dirty="0" err="1"/>
              <a:t>www.qua-lis.nrw.de</a:t>
            </a:r>
            <a:endParaRPr lang="de-DE" dirty="0"/>
          </a:p>
          <a:p>
            <a:pPr lvl="2"/>
            <a:br>
              <a:rPr lang="de-DE" dirty="0"/>
            </a:br>
            <a:endParaRPr lang="de-DE" dirty="0"/>
          </a:p>
        </p:txBody>
      </p:sp>
      <p:grpSp>
        <p:nvGrpSpPr>
          <p:cNvPr id="4" name="Gruppieren 3">
            <a:extLst>
              <a:ext uri="{FF2B5EF4-FFF2-40B4-BE49-F238E27FC236}">
                <a16:creationId xmlns:a16="http://schemas.microsoft.com/office/drawing/2014/main" id="{6D4C1411-33EA-08A7-F23F-70B8E7E74973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GrpSpPr/>
          <p:nvPr/>
        </p:nvGrpSpPr>
        <p:grpSpPr>
          <a:xfrm>
            <a:off x="766800" y="11618896"/>
            <a:ext cx="1270800" cy="1270800"/>
            <a:chOff x="6447692" y="1586522"/>
            <a:chExt cx="1270800" cy="1270800"/>
          </a:xfrm>
        </p:grpSpPr>
        <p:sp>
          <p:nvSpPr>
            <p:cNvPr id="5" name="Rechteck 4">
              <a:extLst>
                <a:ext uri="{FF2B5EF4-FFF2-40B4-BE49-F238E27FC236}">
                  <a16:creationId xmlns:a16="http://schemas.microsoft.com/office/drawing/2014/main" id="{8053C1B2-5E10-DCE4-105C-FDDA9E242631}"/>
                </a:ext>
              </a:extLst>
            </p:cNvPr>
            <p:cNvSpPr/>
            <p:nvPr userDrawn="1"/>
          </p:nvSpPr>
          <p:spPr>
            <a:xfrm>
              <a:off x="6447692" y="1586522"/>
              <a:ext cx="158400" cy="1270800"/>
            </a:xfrm>
            <a:prstGeom prst="rect">
              <a:avLst/>
            </a:prstGeom>
            <a:solidFill>
              <a:schemeClr val="accent1"/>
            </a:solidFill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>
                <a:lnSpc>
                  <a:spcPts val="3000"/>
                </a:lnSpc>
                <a:spcAft>
                  <a:spcPts val="400"/>
                </a:spcAft>
              </a:pPr>
              <a:endParaRPr lang="de-DE"/>
            </a:p>
          </p:txBody>
        </p:sp>
        <p:sp>
          <p:nvSpPr>
            <p:cNvPr id="6" name="Rechteck 5">
              <a:extLst>
                <a:ext uri="{FF2B5EF4-FFF2-40B4-BE49-F238E27FC236}">
                  <a16:creationId xmlns:a16="http://schemas.microsoft.com/office/drawing/2014/main" id="{853486EE-AA23-1EE3-DAB5-58F192CF5AE5}"/>
                </a:ext>
              </a:extLst>
            </p:cNvPr>
            <p:cNvSpPr/>
            <p:nvPr userDrawn="1"/>
          </p:nvSpPr>
          <p:spPr>
            <a:xfrm rot="16200000">
              <a:off x="7003892" y="2142722"/>
              <a:ext cx="158400" cy="1270800"/>
            </a:xfrm>
            <a:prstGeom prst="rect">
              <a:avLst/>
            </a:prstGeom>
            <a:solidFill>
              <a:schemeClr val="accent1"/>
            </a:solidFill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>
                <a:lnSpc>
                  <a:spcPts val="3000"/>
                </a:lnSpc>
                <a:spcAft>
                  <a:spcPts val="400"/>
                </a:spcAft>
              </a:pPr>
              <a:endParaRPr lang="de-DE"/>
            </a:p>
          </p:txBody>
        </p:sp>
      </p:grpSp>
      <p:grpSp>
        <p:nvGrpSpPr>
          <p:cNvPr id="7" name="Gruppieren 6">
            <a:extLst>
              <a:ext uri="{FF2B5EF4-FFF2-40B4-BE49-F238E27FC236}">
                <a16:creationId xmlns:a16="http://schemas.microsoft.com/office/drawing/2014/main" id="{E763F24A-F912-EC70-7515-B8AD7DF3EFC0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GrpSpPr/>
          <p:nvPr/>
        </p:nvGrpSpPr>
        <p:grpSpPr>
          <a:xfrm rot="10800000">
            <a:off x="12952285" y="5356478"/>
            <a:ext cx="1270800" cy="1270800"/>
            <a:chOff x="6447692" y="1586522"/>
            <a:chExt cx="1270800" cy="1270800"/>
          </a:xfrm>
        </p:grpSpPr>
        <p:sp>
          <p:nvSpPr>
            <p:cNvPr id="8" name="Rechteck 7">
              <a:extLst>
                <a:ext uri="{FF2B5EF4-FFF2-40B4-BE49-F238E27FC236}">
                  <a16:creationId xmlns:a16="http://schemas.microsoft.com/office/drawing/2014/main" id="{7446A11E-4D8E-FFDD-8A74-480D19CF1DB1}"/>
                </a:ext>
              </a:extLst>
            </p:cNvPr>
            <p:cNvSpPr/>
            <p:nvPr userDrawn="1"/>
          </p:nvSpPr>
          <p:spPr>
            <a:xfrm>
              <a:off x="6447692" y="1586522"/>
              <a:ext cx="158400" cy="1270800"/>
            </a:xfrm>
            <a:prstGeom prst="rect">
              <a:avLst/>
            </a:prstGeom>
            <a:solidFill>
              <a:schemeClr val="accent2"/>
            </a:solidFill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>
                <a:lnSpc>
                  <a:spcPts val="3000"/>
                </a:lnSpc>
                <a:spcAft>
                  <a:spcPts val="400"/>
                </a:spcAft>
              </a:pPr>
              <a:endParaRPr lang="de-DE" dirty="0"/>
            </a:p>
          </p:txBody>
        </p:sp>
        <p:sp>
          <p:nvSpPr>
            <p:cNvPr id="9" name="Rechteck 8">
              <a:extLst>
                <a:ext uri="{FF2B5EF4-FFF2-40B4-BE49-F238E27FC236}">
                  <a16:creationId xmlns:a16="http://schemas.microsoft.com/office/drawing/2014/main" id="{7E322745-FF0B-37FF-683B-138821B5D1E2}"/>
                </a:ext>
              </a:extLst>
            </p:cNvPr>
            <p:cNvSpPr/>
            <p:nvPr userDrawn="1"/>
          </p:nvSpPr>
          <p:spPr>
            <a:xfrm rot="16200000">
              <a:off x="7003892" y="2142722"/>
              <a:ext cx="158400" cy="1270800"/>
            </a:xfrm>
            <a:prstGeom prst="rect">
              <a:avLst/>
            </a:prstGeom>
            <a:solidFill>
              <a:schemeClr val="accent2"/>
            </a:solidFill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>
                <a:lnSpc>
                  <a:spcPts val="3000"/>
                </a:lnSpc>
                <a:spcAft>
                  <a:spcPts val="400"/>
                </a:spcAft>
              </a:pPr>
              <a:endParaRPr lang="de-DE" dirty="0"/>
            </a:p>
          </p:txBody>
        </p:sp>
      </p:grpSp>
    </p:spTree>
    <p:extLst>
      <p:ext uri="{BB962C8B-B14F-4D97-AF65-F5344CB8AC3E}">
        <p14:creationId xmlns:p14="http://schemas.microsoft.com/office/powerpoint/2010/main" val="2833959915"/>
      </p:ext>
    </p:extLst>
  </p:cSld>
  <p:clrMapOvr>
    <a:masterClrMapping/>
  </p:clrMapOvr>
</p:sld>
</file>

<file path=ppt/theme/theme1.xml><?xml version="1.0" encoding="utf-8"?>
<a:theme xmlns:a="http://schemas.openxmlformats.org/drawingml/2006/main" name="Ganztag_2026">
  <a:themeElements>
    <a:clrScheme name="STK NRW">
      <a:dk1>
        <a:sysClr val="windowText" lastClr="000000"/>
      </a:dk1>
      <a:lt1>
        <a:srgbClr val="FFFFFF"/>
      </a:lt1>
      <a:dk2>
        <a:srgbClr val="003064"/>
      </a:dk2>
      <a:lt2>
        <a:srgbClr val="D9D9D9"/>
      </a:lt2>
      <a:accent1>
        <a:srgbClr val="009036"/>
      </a:accent1>
      <a:accent2>
        <a:srgbClr val="E2001A"/>
      </a:accent2>
      <a:accent3>
        <a:srgbClr val="175E54"/>
      </a:accent3>
      <a:accent4>
        <a:srgbClr val="882345"/>
      </a:accent4>
      <a:accent5>
        <a:srgbClr val="76B828"/>
      </a:accent5>
      <a:accent6>
        <a:srgbClr val="C50059"/>
      </a:accent6>
      <a:hlink>
        <a:srgbClr val="009B74"/>
      </a:hlink>
      <a:folHlink>
        <a:srgbClr val="E84155"/>
      </a:folHlink>
    </a:clrScheme>
    <a:fontScheme name="STK_NRW">
      <a:majorFont>
        <a:latin typeface="Open Sans ExtraBold"/>
        <a:ea typeface=""/>
        <a:cs typeface=""/>
      </a:majorFont>
      <a:minorFont>
        <a:latin typeface="Open Sans"/>
        <a:ea typeface=""/>
        <a:cs typeface="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  <a:ln w="2540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  <a:extLst>
    <a:ext uri="{05A4C25C-085E-4340-85A3-A5531E510DB2}">
      <thm15:themeFamily xmlns:thm15="http://schemas.microsoft.com/office/thememl/2012/main" name="Ganztag_2026" id="{4981364A-A645-4A64-A886-97227AF655AA}" vid="{6310EB56-ED41-45E4-B220-192F40828E71}"/>
    </a:ext>
  </a:extLst>
</a:theme>
</file>

<file path=ppt/theme/theme2.xml><?xml version="1.0" encoding="utf-8"?>
<a:theme xmlns:a="http://schemas.openxmlformats.org/drawingml/2006/main" name="Office">
  <a:themeElements>
    <a:clrScheme name="Office">
      <a:dk1>
        <a:sysClr val="windowText" lastClr="000000"/>
      </a:dk1>
      <a:lt1>
        <a:sysClr val="window" lastClr="FFFFFF"/>
      </a:lt1>
      <a:dk2>
        <a:srgbClr val="0E2841"/>
      </a:dk2>
      <a:lt2>
        <a:srgbClr val="E8E8E8"/>
      </a:lt2>
      <a:accent1>
        <a:srgbClr val="156082"/>
      </a:accent1>
      <a:accent2>
        <a:srgbClr val="E97132"/>
      </a:accent2>
      <a:accent3>
        <a:srgbClr val="196B24"/>
      </a:accent3>
      <a:accent4>
        <a:srgbClr val="0F9ED5"/>
      </a:accent4>
      <a:accent5>
        <a:srgbClr val="A02B93"/>
      </a:accent5>
      <a:accent6>
        <a:srgbClr val="4EA72E"/>
      </a:accent6>
      <a:hlink>
        <a:srgbClr val="467886"/>
      </a:hlink>
      <a:folHlink>
        <a:srgbClr val="96607D"/>
      </a:folHlink>
    </a:clrScheme>
    <a:fontScheme name="Benutzerdefiniert 7">
      <a:majorFont>
        <a:latin typeface="Open Sans ExtraBold"/>
        <a:ea typeface=""/>
        <a:cs typeface=""/>
      </a:majorFont>
      <a:minorFont>
        <a:latin typeface="Open Sans"/>
        <a:ea typeface=""/>
        <a:cs typeface="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  <a:ln w="2540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  <a:extLst>
    <a:ext uri="{05A4C25C-085E-4340-85A3-A5531E510DB2}">
      <thm15:themeFamily xmlns:thm15="http://schemas.microsoft.com/office/thememl/2012/main" name="Office Theme" id="{2E142A2C-CD16-42D6-873A-C26D2A0506FA}" vid="{1BDDFF52-6CD6-40A5-AB3C-68EB2F1E4D0A}"/>
    </a:ext>
  </a:extLst>
</a:theme>
</file>

<file path=customXml/_rels/item1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1.xml"/></Relationships>
</file>

<file path=customXml/_rels/item2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2.xml"/></Relationships>
</file>

<file path=customXml/_rels/item3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3.xml"/></Relationships>
</file>

<file path=customXml/item1.xml><?xml version="1.0" encoding="utf-8"?>
<?mso-contentType ?>
<FormTemplates xmlns="http://schemas.microsoft.com/sharepoint/v3/contenttype/forms">
  <Display>DocumentLibraryForm</Display>
  <Edit>DocumentLibraryForm</Edit>
  <New>DocumentLibraryForm</New>
</FormTemplates>
</file>

<file path=customXml/item2.xml><?xml version="1.0" encoding="utf-8"?>
<ct:contentTypeSchema xmlns:ct="http://schemas.microsoft.com/office/2006/metadata/contentType" xmlns:ma="http://schemas.microsoft.com/office/2006/metadata/properties/metaAttributes" ct:_="" ma:_="" ma:contentTypeName="Dokument" ma:contentTypeID="0x010100A0E7DD0257A0664B91E25A732DBDE26D" ma:contentTypeVersion="21" ma:contentTypeDescription="Ein neues Dokument erstellen." ma:contentTypeScope="" ma:versionID="67e613f6eaaf9ebd2598c907f7e12eb1">
  <xsd:schema xmlns:xsd="http://www.w3.org/2001/XMLSchema" xmlns:xs="http://www.w3.org/2001/XMLSchema" xmlns:p="http://schemas.microsoft.com/office/2006/metadata/properties" xmlns:ns2="2bba95e5-4b64-472a-b6e0-d073912b5bf0" xmlns:ns3="93e9852e-2423-49b1-b811-c40d909bc56d" targetNamespace="http://schemas.microsoft.com/office/2006/metadata/properties" ma:root="true" ma:fieldsID="e4708436c7c68a9b543427b66f0265b3" ns2:_="" ns3:_="">
    <xsd:import namespace="2bba95e5-4b64-472a-b6e0-d073912b5bf0"/>
    <xsd:import namespace="93e9852e-2423-49b1-b811-c40d909bc56d"/>
    <xsd:element name="properties">
      <xsd:complexType>
        <xsd:sequence>
          <xsd:element name="documentManagement">
            <xsd:complexType>
              <xsd:all>
                <xsd:element ref="ns2:MediaServiceMetadata" minOccurs="0"/>
                <xsd:element ref="ns2:MediaServiceFastMetadata" minOccurs="0"/>
                <xsd:element ref="ns2:MediaServiceDateTaken" minOccurs="0"/>
                <xsd:element ref="ns2:MediaServiceAutoTags" minOccurs="0"/>
                <xsd:element ref="ns2:MediaServiceGenerationTime" minOccurs="0"/>
                <xsd:element ref="ns2:MediaServiceEventHashCode" minOccurs="0"/>
                <xsd:element ref="ns2:MediaServiceLocation" minOccurs="0"/>
                <xsd:element ref="ns2:MediaServiceOCR" minOccurs="0"/>
                <xsd:element ref="ns2:MediaServiceAutoKeyPoints" minOccurs="0"/>
                <xsd:element ref="ns2:MediaServiceKeyPoints" minOccurs="0"/>
                <xsd:element ref="ns3:SharedWithUsers" minOccurs="0"/>
                <xsd:element ref="ns3:SharedWithDetails" minOccurs="0"/>
                <xsd:element ref="ns2:MediaLengthInSeconds" minOccurs="0"/>
                <xsd:element ref="ns2:lcf76f155ced4ddcb4097134ff3c332f" minOccurs="0"/>
                <xsd:element ref="ns3:TaxCatchAll" minOccurs="0"/>
                <xsd:element ref="ns2:MediaServiceObjectDetectorVersions" minOccurs="0"/>
                <xsd:element ref="ns2:MediaServiceSearchProperties" minOccurs="0"/>
                <xsd:element ref="ns2:Favorit" minOccurs="0"/>
                <xsd:element ref="ns2:MediaServiceBillingMetadata" minOccurs="0"/>
                <xsd:element ref="ns2:Kommentar" minOccurs="0"/>
              </xsd:all>
            </xsd:complexType>
          </xsd:element>
        </xsd:sequence>
      </xsd:complexType>
    </xsd:element>
  </xsd:schema>
  <xsd:schema xmlns:xsd="http://www.w3.org/2001/XMLSchema" xmlns:xs="http://www.w3.org/2001/XMLSchema" xmlns:dms="http://schemas.microsoft.com/office/2006/documentManagement/types" xmlns:pc="http://schemas.microsoft.com/office/infopath/2007/PartnerControls" targetNamespace="2bba95e5-4b64-472a-b6e0-d073912b5bf0" elementFormDefault="qualified">
    <xsd:import namespace="http://schemas.microsoft.com/office/2006/documentManagement/types"/>
    <xsd:import namespace="http://schemas.microsoft.com/office/infopath/2007/PartnerControls"/>
    <xsd:element name="MediaServiceMetadata" ma:index="8" nillable="true" ma:displayName="MediaServiceMetadata" ma:hidden="true" ma:internalName="MediaServiceMetadata" ma:readOnly="true">
      <xsd:simpleType>
        <xsd:restriction base="dms:Note"/>
      </xsd:simpleType>
    </xsd:element>
    <xsd:element name="MediaServiceFastMetadata" ma:index="9" nillable="true" ma:displayName="MediaServiceFastMetadata" ma:hidden="true" ma:internalName="MediaServiceFastMetadata" ma:readOnly="true">
      <xsd:simpleType>
        <xsd:restriction base="dms:Note"/>
      </xsd:simpleType>
    </xsd:element>
    <xsd:element name="MediaServiceDateTaken" ma:index="10" nillable="true" ma:displayName="MediaServiceDateTaken" ma:hidden="true" ma:internalName="MediaServiceDateTaken" ma:readOnly="true">
      <xsd:simpleType>
        <xsd:restriction base="dms:Text"/>
      </xsd:simpleType>
    </xsd:element>
    <xsd:element name="MediaServiceAutoTags" ma:index="11" nillable="true" ma:displayName="Tags" ma:internalName="MediaServiceAutoTags" ma:readOnly="true">
      <xsd:simpleType>
        <xsd:restriction base="dms:Text"/>
      </xsd:simpleType>
    </xsd:element>
    <xsd:element name="MediaServiceGenerationTime" ma:index="12" nillable="true" ma:displayName="MediaServiceGenerationTime" ma:hidden="true" ma:internalName="MediaServiceGenerationTime" ma:readOnly="true">
      <xsd:simpleType>
        <xsd:restriction base="dms:Text"/>
      </xsd:simpleType>
    </xsd:element>
    <xsd:element name="MediaServiceEventHashCode" ma:index="13" nillable="true" ma:displayName="MediaServiceEventHashCode" ma:hidden="true" ma:internalName="MediaServiceEventHashCode" ma:readOnly="true">
      <xsd:simpleType>
        <xsd:restriction base="dms:Text"/>
      </xsd:simpleType>
    </xsd:element>
    <xsd:element name="MediaServiceLocation" ma:index="14" nillable="true" ma:displayName="Location" ma:internalName="MediaServiceLocation" ma:readOnly="true">
      <xsd:simpleType>
        <xsd:restriction base="dms:Text"/>
      </xsd:simpleType>
    </xsd:element>
    <xsd:element name="MediaServiceOCR" ma:index="15" nillable="true" ma:displayName="Extracted Text" ma:internalName="MediaServiceOCR" ma:readOnly="true">
      <xsd:simpleType>
        <xsd:restriction base="dms:Note">
          <xsd:maxLength value="255"/>
        </xsd:restriction>
      </xsd:simpleType>
    </xsd:element>
    <xsd:element name="MediaServiceAutoKeyPoints" ma:index="16" nillable="true" ma:displayName="MediaServiceAutoKeyPoints" ma:hidden="true" ma:internalName="MediaServiceAutoKeyPoints" ma:readOnly="true">
      <xsd:simpleType>
        <xsd:restriction base="dms:Note"/>
      </xsd:simpleType>
    </xsd:element>
    <xsd:element name="MediaServiceKeyPoints" ma:index="17" nillable="true" ma:displayName="KeyPoints" ma:internalName="MediaServiceKeyPoints" ma:readOnly="true">
      <xsd:simpleType>
        <xsd:restriction base="dms:Note">
          <xsd:maxLength value="255"/>
        </xsd:restriction>
      </xsd:simpleType>
    </xsd:element>
    <xsd:element name="MediaLengthInSeconds" ma:index="20" nillable="true" ma:displayName="Length (seconds)" ma:internalName="MediaLengthInSeconds" ma:readOnly="true">
      <xsd:simpleType>
        <xsd:restriction base="dms:Unknown"/>
      </xsd:simpleType>
    </xsd:element>
    <xsd:element name="lcf76f155ced4ddcb4097134ff3c332f" ma:index="22" nillable="true" ma:taxonomy="true" ma:internalName="lcf76f155ced4ddcb4097134ff3c332f" ma:taxonomyFieldName="MediaServiceImageTags" ma:displayName="Bildmarkierungen" ma:readOnly="false" ma:fieldId="{5cf76f15-5ced-4ddc-b409-7134ff3c332f}" ma:taxonomyMulti="true" ma:sspId="475e1afa-5fd9-4483-956b-b55d9672e4db" ma:termSetId="09814cd3-568e-fe90-9814-8d621ff8fb84" ma:anchorId="fba54fb3-c3e1-fe81-a776-ca4b69148c4d" ma:open="true" ma:isKeyword="false">
      <xsd:complexType>
        <xsd:sequence>
          <xsd:element ref="pc:Terms" minOccurs="0" maxOccurs="1"/>
        </xsd:sequence>
      </xsd:complexType>
    </xsd:element>
    <xsd:element name="MediaServiceObjectDetectorVersions" ma:index="24" nillable="true" ma:displayName="MediaServiceObjectDetectorVersions" ma:description="" ma:hidden="true" ma:indexed="true" ma:internalName="MediaServiceObjectDetectorVersions" ma:readOnly="true">
      <xsd:simpleType>
        <xsd:restriction base="dms:Text"/>
      </xsd:simpleType>
    </xsd:element>
    <xsd:element name="MediaServiceSearchProperties" ma:index="25" nillable="true" ma:displayName="MediaServiceSearchProperties" ma:hidden="true" ma:internalName="MediaServiceSearchProperties" ma:readOnly="true">
      <xsd:simpleType>
        <xsd:restriction base="dms:Note"/>
      </xsd:simpleType>
    </xsd:element>
    <xsd:element name="Favorit" ma:index="26" nillable="true" ma:displayName="Favorit" ma:default="1" ma:format="Dropdown" ma:internalName="Favorit">
      <xsd:simpleType>
        <xsd:restriction base="dms:Boolean"/>
      </xsd:simpleType>
    </xsd:element>
    <xsd:element name="MediaServiceBillingMetadata" ma:index="27" nillable="true" ma:displayName="MediaServiceBillingMetadata" ma:hidden="true" ma:internalName="MediaServiceBillingMetadata" ma:readOnly="true">
      <xsd:simpleType>
        <xsd:restriction base="dms:Note"/>
      </xsd:simpleType>
    </xsd:element>
    <xsd:element name="Kommentar" ma:index="28" nillable="true" ma:displayName="Kommentar" ma:format="Dropdown" ma:internalName="Kommentar">
      <xsd:simpleType>
        <xsd:restriction base="dms:Text">
          <xsd:maxLength value="255"/>
        </xsd:restriction>
      </xsd:simpleType>
    </xsd:element>
  </xsd:schema>
  <xsd:schema xmlns:xsd="http://www.w3.org/2001/XMLSchema" xmlns:xs="http://www.w3.org/2001/XMLSchema" xmlns:dms="http://schemas.microsoft.com/office/2006/documentManagement/types" xmlns:pc="http://schemas.microsoft.com/office/infopath/2007/PartnerControls" targetNamespace="93e9852e-2423-49b1-b811-c40d909bc56d" elementFormDefault="qualified">
    <xsd:import namespace="http://schemas.microsoft.com/office/2006/documentManagement/types"/>
    <xsd:import namespace="http://schemas.microsoft.com/office/infopath/2007/PartnerControls"/>
    <xsd:element name="SharedWithUsers" ma:index="18" nillable="true" ma:displayName="Freigegeben für" ma:internalName="SharedWithUsers" ma:readOnly="true">
      <xsd:complexType>
        <xsd:complexContent>
          <xsd:extension base="dms:UserMulti">
            <xsd:sequence>
              <xsd:element name="UserInfo" minOccurs="0" maxOccurs="unbounded">
                <xsd:complexType>
                  <xsd:sequence>
                    <xsd:element name="DisplayName" type="xsd:string" minOccurs="0"/>
                    <xsd:element name="AccountId" type="dms:UserId" minOccurs="0" nillable="true"/>
                    <xsd:element name="AccountType" type="xsd:string" minOccurs="0"/>
                  </xsd:sequence>
                </xsd:complexType>
              </xsd:element>
            </xsd:sequence>
          </xsd:extension>
        </xsd:complexContent>
      </xsd:complexType>
    </xsd:element>
    <xsd:element name="SharedWithDetails" ma:index="19" nillable="true" ma:displayName="Freigegeben für - Details" ma:internalName="SharedWithDetails" ma:readOnly="true">
      <xsd:simpleType>
        <xsd:restriction base="dms:Note">
          <xsd:maxLength value="255"/>
        </xsd:restriction>
      </xsd:simpleType>
    </xsd:element>
    <xsd:element name="TaxCatchAll" ma:index="23" nillable="true" ma:displayName="Taxonomy Catch All Column" ma:hidden="true" ma:list="{ff3bc5b5-0fa9-40ef-a31e-a13915588c88}" ma:internalName="TaxCatchAll" ma:showField="CatchAllData" ma:web="93e9852e-2423-49b1-b811-c40d909bc56d">
      <xsd:complexType>
        <xsd:complexContent>
          <xsd:extension base="dms:MultiChoiceLookup">
            <xsd:sequence>
              <xsd:element name="Value" type="dms:Lookup" maxOccurs="unbounded" minOccurs="0" nillable="true"/>
            </xsd:sequence>
          </xsd:extension>
        </xsd:complexContent>
      </xsd:complexType>
    </xsd:element>
  </xsd:schema>
  <xsd:schema xmlns="http://schemas.openxmlformats.org/package/2006/metadata/core-properties" xmlns:xsd="http://www.w3.org/2001/XMLSchema" xmlns:xsi="http://www.w3.org/2001/XMLSchema-instance" xmlns:dc="http://purl.org/dc/elements/1.1/" xmlns:dcterms="http://purl.org/dc/terms/" xmlns:odoc="http://schemas.microsoft.com/internal/obd" targetNamespace="http://schemas.openxmlformats.org/package/2006/metadata/core-properties" elementFormDefault="qualified" attributeFormDefault="unqualified" blockDefault="#all">
    <xsd:import namespace="http://purl.org/dc/elements/1.1/" schemaLocation="http://dublincore.org/schemas/xmls/qdc/2003/04/02/dc.xsd"/>
    <xsd:import namespace="http://purl.org/dc/terms/" schemaLocation="http://dublincore.org/schemas/xmls/qdc/2003/04/02/dcterms.xsd"/>
    <xsd:element name="coreProperties" type="CT_coreProperties"/>
    <xsd:complexType name="CT_coreProperties">
      <xsd:all>
        <xsd:element ref="dc:creator" minOccurs="0" maxOccurs="1"/>
        <xsd:element ref="dcterms:created" minOccurs="0" maxOccurs="1"/>
        <xsd:element ref="dc:identifier" minOccurs="0" maxOccurs="1"/>
        <xsd:element name="contentType" minOccurs="0" maxOccurs="1" type="xsd:string" ma:index="0" ma:displayName="Inhaltstyp"/>
        <xsd:element ref="dc:title" minOccurs="0" maxOccurs="1" ma:index="4" ma:displayName="Titel"/>
        <xsd:element ref="dc:subject" minOccurs="0" maxOccurs="1"/>
        <xsd:element ref="dc:description" minOccurs="0" maxOccurs="1"/>
        <xsd:element name="keywords" minOccurs="0" maxOccurs="1" type="xsd:string"/>
        <xsd:element ref="dc:language" minOccurs="0" maxOccurs="1"/>
        <xsd:element name="category" minOccurs="0" maxOccurs="1" type="xsd:string"/>
        <xsd:element name="version" minOccurs="0" maxOccurs="1" type="xsd:string"/>
        <xsd:element name="revision" minOccurs="0" maxOccurs="1" type="xsd:string">
          <xsd:annotation>
            <xsd:documentation>
                        This value indicates the number of saves or revisions. The application is responsible for updating this value after each revision.
                    </xsd:documentation>
          </xsd:annotation>
        </xsd:element>
        <xsd:element name="lastModifiedBy" minOccurs="0" maxOccurs="1" type="xsd:string"/>
        <xsd:element ref="dcterms:modified" minOccurs="0" maxOccurs="1"/>
        <xsd:element name="contentStatus" minOccurs="0" maxOccurs="1" type="xsd:string"/>
      </xsd:all>
    </xsd:complexType>
  </xsd:schema>
  <xs:schema xmlns:pc="http://schemas.microsoft.com/office/infopath/2007/PartnerControls" xmlns:xs="http://www.w3.org/2001/XMLSchema" targetNamespace="http://schemas.microsoft.com/office/infopath/2007/PartnerControls" elementFormDefault="qualified" attributeFormDefault="unqualified">
    <xs:element name="Person">
      <xs:complexType>
        <xs:sequence>
          <xs:element ref="pc:DisplayName" minOccurs="0"/>
          <xs:element ref="pc:AccountId" minOccurs="0"/>
          <xs:element ref="pc:AccountType" minOccurs="0"/>
        </xs:sequence>
      </xs:complexType>
    </xs:element>
    <xs:element name="DisplayName" type="xs:string"/>
    <xs:element name="AccountId" type="xs:string"/>
    <xs:element name="AccountType" type="xs:string"/>
    <xs:element name="BDCAssociatedEntity">
      <xs:complexType>
        <xs:sequence>
          <xs:element ref="pc:BDCEntity" minOccurs="0" maxOccurs="unbounded"/>
        </xs:sequence>
        <xs:attribute ref="pc:EntityNamespace"/>
        <xs:attribute ref="pc:EntityName"/>
        <xs:attribute ref="pc:SystemInstanceName"/>
        <xs:attribute ref="pc:AssociationName"/>
      </xs:complexType>
    </xs:element>
    <xs:attribute name="EntityNamespace" type="xs:string"/>
    <xs:attribute name="EntityName" type="xs:string"/>
    <xs:attribute name="SystemInstanceName" type="xs:string"/>
    <xs:attribute name="AssociationName" type="xs:string"/>
    <xs:element name="BDCEntity">
      <xs:complexType>
        <xs:sequence>
          <xs:element ref="pc:EntityDisplayName" minOccurs="0"/>
          <xs:element ref="pc:EntityInstanceReference" minOccurs="0"/>
          <xs:element ref="pc:EntityId1" minOccurs="0"/>
          <xs:element ref="pc:EntityId2" minOccurs="0"/>
          <xs:element ref="pc:EntityId3" minOccurs="0"/>
          <xs:element ref="pc:EntityId4" minOccurs="0"/>
          <xs:element ref="pc:EntityId5" minOccurs="0"/>
        </xs:sequence>
      </xs:complexType>
    </xs:element>
    <xs:element name="EntityDisplayName" type="xs:string"/>
    <xs:element name="EntityInstanceReference" type="xs:string"/>
    <xs:element name="EntityId1" type="xs:string"/>
    <xs:element name="EntityId2" type="xs:string"/>
    <xs:element name="EntityId3" type="xs:string"/>
    <xs:element name="EntityId4" type="xs:string"/>
    <xs:element name="EntityId5" type="xs:string"/>
    <xs:element name="Terms">
      <xs:complexType>
        <xs:sequence>
          <xs:element ref="pc:TermInfo" minOccurs="0" maxOccurs="unbounded"/>
        </xs:sequence>
      </xs:complexType>
    </xs:element>
    <xs:element name="TermInfo">
      <xs:complexType>
        <xs:sequence>
          <xs:element ref="pc:TermName" minOccurs="0"/>
          <xs:element ref="pc:TermId" minOccurs="0"/>
        </xs:sequence>
      </xs:complexType>
    </xs:element>
    <xs:element name="TermName" type="xs:string"/>
    <xs:element name="TermId" type="xs:string"/>
  </xs:schema>
</ct:contentTypeSchema>
</file>

<file path=customXml/item3.xml><?xml version="1.0" encoding="utf-8"?>
<p:properties xmlns:p="http://schemas.microsoft.com/office/2006/metadata/properties" xmlns:xsi="http://www.w3.org/2001/XMLSchema-instance" xmlns:pc="http://schemas.microsoft.com/office/infopath/2007/PartnerControls">
  <documentManagement>
    <Favorit xmlns="2bba95e5-4b64-472a-b6e0-d073912b5bf0">true</Favorit>
    <lcf76f155ced4ddcb4097134ff3c332f xmlns="2bba95e5-4b64-472a-b6e0-d073912b5bf0">
      <Terms xmlns="http://schemas.microsoft.com/office/infopath/2007/PartnerControls"/>
    </lcf76f155ced4ddcb4097134ff3c332f>
    <TaxCatchAll xmlns="93e9852e-2423-49b1-b811-c40d909bc56d" xsi:nil="true"/>
    <Kommentar xmlns="2bba95e5-4b64-472a-b6e0-d073912b5bf0" xsi:nil="true"/>
  </documentManagement>
</p:properties>
</file>

<file path=customXml/itemProps1.xml><?xml version="1.0" encoding="utf-8"?>
<ds:datastoreItem xmlns:ds="http://schemas.openxmlformats.org/officeDocument/2006/customXml" ds:itemID="{26104F77-52D6-4B26-8315-91D5A3A8B3C5}">
  <ds:schemaRefs>
    <ds:schemaRef ds:uri="http://schemas.microsoft.com/sharepoint/v3/contenttype/forms"/>
  </ds:schemaRefs>
</ds:datastoreItem>
</file>

<file path=customXml/itemProps2.xml><?xml version="1.0" encoding="utf-8"?>
<ds:datastoreItem xmlns:ds="http://schemas.openxmlformats.org/officeDocument/2006/customXml" ds:itemID="{242EAB23-7A5A-406A-8116-CBE117B0CB11}">
  <ds:schemaRefs>
    <ds:schemaRef ds:uri="http://schemas.microsoft.com/office/2006/metadata/contentType"/>
    <ds:schemaRef ds:uri="http://schemas.microsoft.com/office/2006/metadata/properties/metaAttributes"/>
    <ds:schemaRef ds:uri="http://www.w3.org/2001/XMLSchema"/>
    <ds:schemaRef ds:uri="http://schemas.microsoft.com/office/2006/metadata/properties"/>
    <ds:schemaRef ds:uri="2bba95e5-4b64-472a-b6e0-d073912b5bf0"/>
    <ds:schemaRef ds:uri="93e9852e-2423-49b1-b811-c40d909bc56d"/>
    <ds:schemaRef ds:uri="http://schemas.microsoft.com/office/2006/documentManagement/types"/>
    <ds:schemaRef ds:uri="http://schemas.microsoft.com/office/infopath/2007/PartnerControls"/>
    <ds:schemaRef ds:uri="http://schemas.openxmlformats.org/package/2006/metadata/core-properties"/>
    <ds:schemaRef ds:uri="http://purl.org/dc/elements/1.1/"/>
    <ds:schemaRef ds:uri="http://purl.org/dc/terms/"/>
    <ds:schemaRef ds:uri="http://schemas.microsoft.com/internal/obd"/>
  </ds:schemaRefs>
</ds:datastoreItem>
</file>

<file path=customXml/itemProps3.xml><?xml version="1.0" encoding="utf-8"?>
<ds:datastoreItem xmlns:ds="http://schemas.openxmlformats.org/officeDocument/2006/customXml" ds:itemID="{D7AB27F4-8610-43E1-8B2B-8E29EE043ED5}">
  <ds:schemaRefs>
    <ds:schemaRef ds:uri="http://schemas.microsoft.com/office/2006/metadata/properties"/>
    <ds:schemaRef ds:uri="http://schemas.microsoft.com/office/infopath/2007/PartnerControls"/>
    <ds:schemaRef ds:uri="2bba95e5-4b64-472a-b6e0-d073912b5bf0"/>
    <ds:schemaRef ds:uri="93e9852e-2423-49b1-b811-c40d909bc56d"/>
  </ds:schemaRefs>
</ds:datastoreItem>
</file>

<file path=docProps/app.xml><?xml version="1.0" encoding="utf-8"?>
<Properties xmlns="http://schemas.openxmlformats.org/officeDocument/2006/extended-properties" xmlns:vt="http://schemas.openxmlformats.org/officeDocument/2006/docPropsVTypes">
  <Template/>
  <TotalTime>0</TotalTime>
  <Words>1896</Words>
  <Application>Microsoft Office PowerPoint</Application>
  <PresentationFormat>Benutzerdefiniert</PresentationFormat>
  <Paragraphs>369</Paragraphs>
  <Slides>38</Slides>
  <Notes>11</Notes>
  <HiddenSlides>21</HiddenSlides>
  <MMClips>0</MMClips>
  <ScaleCrop>false</ScaleCrop>
  <HeadingPairs>
    <vt:vector size="6" baseType="variant">
      <vt:variant>
        <vt:lpstr>Verwendete Schriftarten</vt:lpstr>
      </vt:variant>
      <vt:variant>
        <vt:i4>6</vt:i4>
      </vt:variant>
      <vt:variant>
        <vt:lpstr>Design</vt:lpstr>
      </vt:variant>
      <vt:variant>
        <vt:i4>1</vt:i4>
      </vt:variant>
      <vt:variant>
        <vt:lpstr>Folientitel</vt:lpstr>
      </vt:variant>
      <vt:variant>
        <vt:i4>38</vt:i4>
      </vt:variant>
    </vt:vector>
  </HeadingPairs>
  <TitlesOfParts>
    <vt:vector size="45" baseType="lpstr">
      <vt:lpstr>Arial</vt:lpstr>
      <vt:lpstr>Open Sans ExtraBold</vt:lpstr>
      <vt:lpstr>Arial Black</vt:lpstr>
      <vt:lpstr>Open Sans</vt:lpstr>
      <vt:lpstr>Wingdings</vt:lpstr>
      <vt:lpstr>Open Sans SemiBold</vt:lpstr>
      <vt:lpstr>Ganztag_2026</vt:lpstr>
      <vt:lpstr>Headlines in  der zweiten Zeile.</vt:lpstr>
      <vt:lpstr>PowerPoint-Präsentation</vt:lpstr>
      <vt:lpstr>GGS Kantschule Essen-Katernberg</vt:lpstr>
      <vt:lpstr>PowerPoint-Präsentation</vt:lpstr>
      <vt:lpstr>Der Weg zur Netzwerklandkarte</vt:lpstr>
      <vt:lpstr>Grundlage zu Arbeitsbeginn</vt:lpstr>
      <vt:lpstr>Grundlage zu Arbeitsbeginn</vt:lpstr>
      <vt:lpstr>Entstehungsprozess</vt:lpstr>
      <vt:lpstr>Vorläufiges Endprodukt</vt:lpstr>
      <vt:lpstr>PowerPoint-Präsentation</vt:lpstr>
      <vt:lpstr>PowerPoint-Präsentation</vt:lpstr>
      <vt:lpstr>PowerPoint-Präsentation</vt:lpstr>
      <vt:lpstr>PowerPoint-Präsentation</vt:lpstr>
      <vt:lpstr>Arbeitsauftrag</vt:lpstr>
      <vt:lpstr>Vielen Dank für Ihre Aufmerksamkeit!</vt:lpstr>
      <vt:lpstr>Lorem ipsum est doloratum sit.</vt:lpstr>
      <vt:lpstr>Inhalt – Variante 1</vt:lpstr>
      <vt:lpstr>Inhalt – Variante 2</vt:lpstr>
      <vt:lpstr>Das ist eine  Kapiteltrennseite</vt:lpstr>
      <vt:lpstr>PowerPoint-Präsentation</vt:lpstr>
      <vt:lpstr>Ut quunt qui repudio </vt:lpstr>
      <vt:lpstr>Ut quunt qui repudio </vt:lpstr>
      <vt:lpstr>Ut quunt qui repudio </vt:lpstr>
      <vt:lpstr>Ut quunt qui repudio </vt:lpstr>
      <vt:lpstr>Das ist eine  Kapiteltrennseite</vt:lpstr>
      <vt:lpstr>Lorem Ipsum dolor sit amet eratum est.</vt:lpstr>
      <vt:lpstr>Lorem Ipsum dolor sit amet eratum est.</vt:lpstr>
      <vt:lpstr>Das ist eine  Kapiteltrennseite</vt:lpstr>
      <vt:lpstr>Icons und Verwendung</vt:lpstr>
      <vt:lpstr>Icons und Verwendung</vt:lpstr>
      <vt:lpstr>Icons und Verwendung</vt:lpstr>
      <vt:lpstr>So kann ein Ring-Diagramm aussehen</vt:lpstr>
      <vt:lpstr>Icons und Verwendung</vt:lpstr>
      <vt:lpstr>So kann ein Ring-Diagramm aussehen</vt:lpstr>
      <vt:lpstr>So kann ein Balkendiagramm aussehen</vt:lpstr>
      <vt:lpstr>PowerPoint-Präsentation</vt:lpstr>
      <vt:lpstr>PowerPoint-Präsentation</vt:lpstr>
      <vt:lpstr>Impressum</vt:lpstr>
    </vt:vector>
  </TitlesOfParts>
  <Company/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Lorem ipsum est doloratum sit.</dc:title>
  <dc:creator>Ralf Ingenwerth</dc:creator>
  <cp:lastModifiedBy>weyejoa01</cp:lastModifiedBy>
  <cp:revision>194</cp:revision>
  <dcterms:created xsi:type="dcterms:W3CDTF">2024-08-27T12:37:28Z</dcterms:created>
  <dcterms:modified xsi:type="dcterms:W3CDTF">2026-09-29T18:35:25Z</dcterms:modified>
</cp:coreProperties>
</file>

<file path=docProps/custom.xml><?xml version="1.0" encoding="utf-8"?>
<Properties xmlns="http://schemas.openxmlformats.org/officeDocument/2006/custom-properties" xmlns:vt="http://schemas.openxmlformats.org/officeDocument/2006/docPropsVTypes">
  <property fmtid="{D5CDD505-2E9C-101B-9397-08002B2CF9AE}" pid="2" name="ContentTypeId">
    <vt:lpwstr>0x010100A0E7DD0257A0664B91E25A732DBDE26D</vt:lpwstr>
  </property>
  <property fmtid="{D5CDD505-2E9C-101B-9397-08002B2CF9AE}" pid="3" name="MediaServiceImageTags">
    <vt:lpwstr/>
  </property>
</Properties>
</file>